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316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06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9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66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57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271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27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14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435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83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00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8634A-E9C0-E844-B1EA-BAFCFDFEDA81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B3C9-54B0-AF49-B7F0-A3D1E49D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34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4.10_toshibatec_pop_a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525305" y="1183456"/>
            <a:ext cx="20923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000" dirty="0" smtClean="0">
                <a:solidFill>
                  <a:schemeClr val="bg1"/>
                </a:solidFill>
                <a:latin typeface="小塚ゴシック Pro H"/>
                <a:ea typeface="小塚ゴシック Pro H"/>
                <a:cs typeface="小塚ゴシック Pro H"/>
              </a:rPr>
              <a:t>12</a:t>
            </a:r>
            <a:r>
              <a:rPr lang="ja-JP" altLang="en-US" sz="6000" dirty="0" smtClean="0">
                <a:solidFill>
                  <a:schemeClr val="bg1"/>
                </a:solidFill>
                <a:latin typeface="小塚ゴシック Pro H"/>
                <a:ea typeface="小塚ゴシック Pro H"/>
                <a:cs typeface="小塚ゴシック Pro H"/>
              </a:rPr>
              <a:t>月</a:t>
            </a:r>
            <a:endParaRPr lang="ja-JP" altLang="en-US" sz="6000" dirty="0">
              <a:solidFill>
                <a:schemeClr val="bg1"/>
              </a:solidFill>
              <a:latin typeface="小塚ゴシック Pro H"/>
              <a:ea typeface="小塚ゴシック Pro H"/>
              <a:cs typeface="小塚ゴシック Pro H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12998" y="3854493"/>
            <a:ext cx="6340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 smtClean="0">
                <a:latin typeface="小塚ゴシック Pro H"/>
                <a:ea typeface="小塚ゴシック Pro H"/>
                <a:cs typeface="小塚ゴシック Pro H"/>
              </a:rPr>
              <a:t>ミニ演奏会・誕生日会</a:t>
            </a:r>
            <a:endParaRPr lang="ja-JP" altLang="en-US" sz="48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346326" y="4834835"/>
            <a:ext cx="62338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46326" y="5529064"/>
            <a:ext cx="62338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392815" y="4943447"/>
            <a:ext cx="619913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 smtClean="0">
                <a:latin typeface="小塚ゴシック Pro H"/>
                <a:ea typeface="小塚ゴシック Pro H"/>
                <a:cs typeface="小塚ゴシック Pro H"/>
              </a:rPr>
              <a:t>次回：</a:t>
            </a:r>
            <a:r>
              <a:rPr lang="en-US" altLang="ja-JP" sz="3200" dirty="0" smtClean="0">
                <a:latin typeface="小塚ゴシック Pro H"/>
                <a:ea typeface="小塚ゴシック Pro H"/>
                <a:cs typeface="小塚ゴシック Pro H"/>
              </a:rPr>
              <a:t>00</a:t>
            </a:r>
            <a:r>
              <a:rPr lang="ja-JP" altLang="en-US" sz="3200" dirty="0" smtClean="0">
                <a:latin typeface="小塚ゴシック Pro H"/>
                <a:ea typeface="小塚ゴシック Pro H"/>
                <a:cs typeface="小塚ゴシック Pro H"/>
              </a:rPr>
              <a:t>月</a:t>
            </a:r>
            <a:r>
              <a:rPr lang="en-US" altLang="ja-JP" sz="3200" dirty="0" smtClean="0">
                <a:latin typeface="小塚ゴシック Pro H"/>
                <a:ea typeface="小塚ゴシック Pro H"/>
                <a:cs typeface="小塚ゴシック Pro H"/>
              </a:rPr>
              <a:t>00</a:t>
            </a:r>
            <a:r>
              <a:rPr lang="ja-JP" altLang="en-US" sz="3200" dirty="0" smtClean="0">
                <a:latin typeface="小塚ゴシック Pro H"/>
                <a:ea typeface="小塚ゴシック Pro H"/>
                <a:cs typeface="小塚ゴシック Pro H"/>
              </a:rPr>
              <a:t>日（日）</a:t>
            </a:r>
            <a:r>
              <a:rPr lang="en-US" altLang="ja-JP" sz="3200" dirty="0" smtClean="0">
                <a:latin typeface="小塚ゴシック Pro H"/>
                <a:ea typeface="小塚ゴシック Pro H"/>
                <a:cs typeface="小塚ゴシック Pro H"/>
              </a:rPr>
              <a:t>00</a:t>
            </a:r>
            <a:r>
              <a:rPr lang="ja-JP" altLang="en-US" sz="3200" dirty="0" smtClean="0">
                <a:latin typeface="小塚ゴシック Pro H"/>
                <a:ea typeface="小塚ゴシック Pro H"/>
                <a:cs typeface="小塚ゴシック Pro H"/>
              </a:rPr>
              <a:t>：</a:t>
            </a:r>
            <a:r>
              <a:rPr lang="en-US" altLang="ja-JP" sz="3200" dirty="0" smtClean="0">
                <a:latin typeface="小塚ゴシック Pro H"/>
                <a:ea typeface="小塚ゴシック Pro H"/>
                <a:cs typeface="小塚ゴシック Pro H"/>
              </a:rPr>
              <a:t>00〜</a:t>
            </a:r>
            <a:endParaRPr lang="ja-JP" altLang="en-US" sz="32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92815" y="9255902"/>
            <a:ext cx="633199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 smtClean="0">
                <a:latin typeface="小塚ゴシック Pro H"/>
                <a:ea typeface="小塚ゴシック Pro H"/>
                <a:cs typeface="小塚ゴシック Pro H"/>
              </a:rPr>
              <a:t>特別介護老人ホームとうしばえん</a:t>
            </a:r>
            <a:endParaRPr lang="ja-JP" altLang="en-US" sz="3200" dirty="0">
              <a:latin typeface="小塚ゴシック Pro H"/>
              <a:ea typeface="小塚ゴシック Pro H"/>
              <a:cs typeface="小塚ゴシック Pro H"/>
            </a:endParaRPr>
          </a:p>
        </p:txBody>
      </p:sp>
    </p:spTree>
    <p:extLst>
      <p:ext uri="{BB962C8B-B14F-4D97-AF65-F5344CB8AC3E}">
        <p14:creationId xmlns:p14="http://schemas.microsoft.com/office/powerpoint/2010/main" val="130251552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27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FJ-USER</cp:lastModifiedBy>
  <cp:revision>3</cp:revision>
  <dcterms:created xsi:type="dcterms:W3CDTF">2014-12-09T02:47:48Z</dcterms:created>
  <dcterms:modified xsi:type="dcterms:W3CDTF">2014-12-10T09:14:46Z</dcterms:modified>
</cp:coreProperties>
</file>