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003"/>
    <a:srgbClr val="9F505E"/>
    <a:srgbClr val="FFFF00"/>
    <a:srgbClr val="99031E"/>
    <a:srgbClr val="871A1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03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1842" y="642"/>
      </p:cViewPr>
      <p:guideLst>
        <p:guide orient="horz" pos="2381"/>
        <p:guide pos="3368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687050" cy="7559676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1529379" y="149657"/>
            <a:ext cx="7981672" cy="2349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800"/>
              </a:lnSpc>
            </a:pPr>
            <a:r>
              <a:rPr lang="ja-JP" altLang="en-US" sz="76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予防しましょう！</a:t>
            </a:r>
          </a:p>
          <a:p>
            <a:pPr>
              <a:lnSpc>
                <a:spcPts val="8800"/>
              </a:lnSpc>
            </a:pPr>
            <a:r>
              <a:rPr lang="ja-JP" altLang="en-US" sz="76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インフルエンザ！</a:t>
            </a:r>
            <a:endParaRPr kumimoji="1" lang="ja-JP" altLang="en-US" sz="7600" dirty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96229" y="2475580"/>
            <a:ext cx="210826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800"/>
              </a:lnSpc>
            </a:pPr>
            <a:r>
              <a:rPr lang="ja-JP" altLang="en-US" sz="4800" dirty="0">
                <a:ln w="69850">
                  <a:noFill/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手洗い</a:t>
            </a:r>
            <a:endParaRPr kumimoji="1" lang="ja-JP" altLang="en-US" sz="4800" dirty="0">
              <a:ln w="69850">
                <a:noFill/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5226" y="4781634"/>
            <a:ext cx="210826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800"/>
              </a:lnSpc>
            </a:pPr>
            <a:r>
              <a:rPr lang="ja-JP" altLang="en-US" sz="4800" dirty="0">
                <a:ln w="69850">
                  <a:noFill/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うがい</a:t>
            </a:r>
            <a:endParaRPr kumimoji="1" lang="ja-JP" altLang="en-US" sz="4800" dirty="0">
              <a:ln w="69850">
                <a:noFill/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045648" y="4780931"/>
            <a:ext cx="210826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800"/>
              </a:lnSpc>
            </a:pPr>
            <a:r>
              <a:rPr lang="ja-JP" altLang="en-US" sz="4800" dirty="0">
                <a:ln w="69850">
                  <a:noFill/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マスク</a:t>
            </a:r>
            <a:endParaRPr kumimoji="1" lang="ja-JP" altLang="en-US" sz="4800" dirty="0">
              <a:ln w="69850">
                <a:noFill/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8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35</cp:revision>
  <dcterms:created xsi:type="dcterms:W3CDTF">2015-01-14T08:48:15Z</dcterms:created>
  <dcterms:modified xsi:type="dcterms:W3CDTF">2015-10-07T10:18:09Z</dcterms:modified>
</cp:coreProperties>
</file>