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3205400" cy="10688638"/>
  <p:notesSz cx="6858000" cy="9144000"/>
  <p:defaultTextStyle>
    <a:defPPr>
      <a:defRPr lang="ja-JP"/>
    </a:defPPr>
    <a:lvl1pPr marL="0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696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392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085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8781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8477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8173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7866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7562" algn="l" defTabSz="1539696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12" y="-1224"/>
      </p:cViewPr>
      <p:guideLst>
        <p:guide orient="horz" pos="3367"/>
        <p:guide pos="136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40405" y="3320408"/>
            <a:ext cx="36724590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80810" y="6056895"/>
            <a:ext cx="30243780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0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8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8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7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7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944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308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8008506" y="668040"/>
            <a:ext cx="45928243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08779" y="668040"/>
            <a:ext cx="137079630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09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929" y="6868442"/>
            <a:ext cx="36724590" cy="2122882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2929" y="4530303"/>
            <a:ext cx="36724590" cy="2338139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696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39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085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8781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847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817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786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7562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973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08778" y="3887003"/>
            <a:ext cx="91503934" cy="10995441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2432810" y="3887003"/>
            <a:ext cx="91503939" cy="10995441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90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270" y="428041"/>
            <a:ext cx="38884860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0270" y="2392573"/>
            <a:ext cx="19089888" cy="99711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696" indent="0">
              <a:buNone/>
              <a:defRPr sz="6700" b="1"/>
            </a:lvl2pPr>
            <a:lvl3pPr marL="3079392" indent="0">
              <a:buNone/>
              <a:defRPr sz="6100" b="1"/>
            </a:lvl3pPr>
            <a:lvl4pPr marL="4619085" indent="0">
              <a:buNone/>
              <a:defRPr sz="5400" b="1"/>
            </a:lvl4pPr>
            <a:lvl5pPr marL="6158781" indent="0">
              <a:buNone/>
              <a:defRPr sz="5400" b="1"/>
            </a:lvl5pPr>
            <a:lvl6pPr marL="7698477" indent="0">
              <a:buNone/>
              <a:defRPr sz="5400" b="1"/>
            </a:lvl6pPr>
            <a:lvl7pPr marL="9238173" indent="0">
              <a:buNone/>
              <a:defRPr sz="5400" b="1"/>
            </a:lvl7pPr>
            <a:lvl8pPr marL="10777866" indent="0">
              <a:buNone/>
              <a:defRPr sz="5400" b="1"/>
            </a:lvl8pPr>
            <a:lvl9pPr marL="12317562" indent="0">
              <a:buNone/>
              <a:defRPr sz="5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0270" y="3389685"/>
            <a:ext cx="19089888" cy="6158339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7750" y="2392573"/>
            <a:ext cx="19097387" cy="99711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696" indent="0">
              <a:buNone/>
              <a:defRPr sz="6700" b="1"/>
            </a:lvl2pPr>
            <a:lvl3pPr marL="3079392" indent="0">
              <a:buNone/>
              <a:defRPr sz="6100" b="1"/>
            </a:lvl3pPr>
            <a:lvl4pPr marL="4619085" indent="0">
              <a:buNone/>
              <a:defRPr sz="5400" b="1"/>
            </a:lvl4pPr>
            <a:lvl5pPr marL="6158781" indent="0">
              <a:buNone/>
              <a:defRPr sz="5400" b="1"/>
            </a:lvl5pPr>
            <a:lvl6pPr marL="7698477" indent="0">
              <a:buNone/>
              <a:defRPr sz="5400" b="1"/>
            </a:lvl6pPr>
            <a:lvl7pPr marL="9238173" indent="0">
              <a:buNone/>
              <a:defRPr sz="5400" b="1"/>
            </a:lvl7pPr>
            <a:lvl8pPr marL="10777866" indent="0">
              <a:buNone/>
              <a:defRPr sz="5400" b="1"/>
            </a:lvl8pPr>
            <a:lvl9pPr marL="12317562" indent="0">
              <a:buNone/>
              <a:defRPr sz="5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7750" y="3389685"/>
            <a:ext cx="19097387" cy="6158339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728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867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55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277" y="425566"/>
            <a:ext cx="14214279" cy="1811130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92111" y="425567"/>
            <a:ext cx="24153019" cy="9122456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60277" y="2236697"/>
            <a:ext cx="14214279" cy="7311326"/>
          </a:xfrm>
        </p:spPr>
        <p:txBody>
          <a:bodyPr/>
          <a:lstStyle>
            <a:lvl1pPr marL="0" indent="0">
              <a:buNone/>
              <a:defRPr sz="4700"/>
            </a:lvl1pPr>
            <a:lvl2pPr marL="1539696" indent="0">
              <a:buNone/>
              <a:defRPr sz="4000"/>
            </a:lvl2pPr>
            <a:lvl3pPr marL="3079392" indent="0">
              <a:buNone/>
              <a:defRPr sz="3400"/>
            </a:lvl3pPr>
            <a:lvl4pPr marL="4619085" indent="0">
              <a:buNone/>
              <a:defRPr sz="3000"/>
            </a:lvl4pPr>
            <a:lvl5pPr marL="6158781" indent="0">
              <a:buNone/>
              <a:defRPr sz="3000"/>
            </a:lvl5pPr>
            <a:lvl6pPr marL="7698477" indent="0">
              <a:buNone/>
              <a:defRPr sz="3000"/>
            </a:lvl6pPr>
            <a:lvl7pPr marL="9238173" indent="0">
              <a:buNone/>
              <a:defRPr sz="3000"/>
            </a:lvl7pPr>
            <a:lvl8pPr marL="10777866" indent="0">
              <a:buNone/>
              <a:defRPr sz="3000"/>
            </a:lvl8pPr>
            <a:lvl9pPr marL="12317562" indent="0">
              <a:buNone/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891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8561" y="7482047"/>
            <a:ext cx="25923240" cy="883298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68561" y="955049"/>
            <a:ext cx="25923240" cy="6413183"/>
          </a:xfrm>
        </p:spPr>
        <p:txBody>
          <a:bodyPr/>
          <a:lstStyle>
            <a:lvl1pPr marL="0" indent="0">
              <a:buNone/>
              <a:defRPr sz="10800"/>
            </a:lvl1pPr>
            <a:lvl2pPr marL="1539696" indent="0">
              <a:buNone/>
              <a:defRPr sz="9400"/>
            </a:lvl2pPr>
            <a:lvl3pPr marL="3079392" indent="0">
              <a:buNone/>
              <a:defRPr sz="8100"/>
            </a:lvl3pPr>
            <a:lvl4pPr marL="4619085" indent="0">
              <a:buNone/>
              <a:defRPr sz="6700"/>
            </a:lvl4pPr>
            <a:lvl5pPr marL="6158781" indent="0">
              <a:buNone/>
              <a:defRPr sz="6700"/>
            </a:lvl5pPr>
            <a:lvl6pPr marL="7698477" indent="0">
              <a:buNone/>
              <a:defRPr sz="6700"/>
            </a:lvl6pPr>
            <a:lvl7pPr marL="9238173" indent="0">
              <a:buNone/>
              <a:defRPr sz="6700"/>
            </a:lvl7pPr>
            <a:lvl8pPr marL="10777866" indent="0">
              <a:buNone/>
              <a:defRPr sz="6700"/>
            </a:lvl8pPr>
            <a:lvl9pPr marL="12317562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68561" y="8365344"/>
            <a:ext cx="25923240" cy="1254430"/>
          </a:xfrm>
        </p:spPr>
        <p:txBody>
          <a:bodyPr/>
          <a:lstStyle>
            <a:lvl1pPr marL="0" indent="0">
              <a:buNone/>
              <a:defRPr sz="4700"/>
            </a:lvl1pPr>
            <a:lvl2pPr marL="1539696" indent="0">
              <a:buNone/>
              <a:defRPr sz="4000"/>
            </a:lvl2pPr>
            <a:lvl3pPr marL="3079392" indent="0">
              <a:buNone/>
              <a:defRPr sz="3400"/>
            </a:lvl3pPr>
            <a:lvl4pPr marL="4619085" indent="0">
              <a:buNone/>
              <a:defRPr sz="3000"/>
            </a:lvl4pPr>
            <a:lvl5pPr marL="6158781" indent="0">
              <a:buNone/>
              <a:defRPr sz="3000"/>
            </a:lvl5pPr>
            <a:lvl6pPr marL="7698477" indent="0">
              <a:buNone/>
              <a:defRPr sz="3000"/>
            </a:lvl6pPr>
            <a:lvl7pPr marL="9238173" indent="0">
              <a:buNone/>
              <a:defRPr sz="3000"/>
            </a:lvl7pPr>
            <a:lvl8pPr marL="10777866" indent="0">
              <a:buNone/>
              <a:defRPr sz="3000"/>
            </a:lvl8pPr>
            <a:lvl9pPr marL="12317562" indent="0">
              <a:buNone/>
              <a:defRPr sz="3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9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160270" y="428041"/>
            <a:ext cx="38884860" cy="1781440"/>
          </a:xfrm>
          <a:prstGeom prst="rect">
            <a:avLst/>
          </a:prstGeom>
        </p:spPr>
        <p:txBody>
          <a:bodyPr vert="horz" lIns="307941" tIns="153970" rIns="307941" bIns="1539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0270" y="2494018"/>
            <a:ext cx="38884860" cy="7054007"/>
          </a:xfrm>
          <a:prstGeom prst="rect">
            <a:avLst/>
          </a:prstGeom>
        </p:spPr>
        <p:txBody>
          <a:bodyPr vert="horz" lIns="307941" tIns="153970" rIns="307941" bIns="1539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160270" y="9906786"/>
            <a:ext cx="10081260" cy="569071"/>
          </a:xfrm>
          <a:prstGeom prst="rect">
            <a:avLst/>
          </a:prstGeom>
        </p:spPr>
        <p:txBody>
          <a:bodyPr vert="horz" lIns="307941" tIns="153970" rIns="307941" bIns="15397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8932B-1019-A946-AC0E-11624433350C}" type="datetimeFigureOut">
              <a:rPr kumimoji="1" lang="ja-JP" altLang="en-US" smtClean="0"/>
              <a:t>15/02/12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4761845" y="9906786"/>
            <a:ext cx="13681710" cy="569071"/>
          </a:xfrm>
          <a:prstGeom prst="rect">
            <a:avLst/>
          </a:prstGeom>
        </p:spPr>
        <p:txBody>
          <a:bodyPr vert="horz" lIns="307941" tIns="153970" rIns="307941" bIns="15397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30963870" y="9906786"/>
            <a:ext cx="10081260" cy="569071"/>
          </a:xfrm>
          <a:prstGeom prst="rect">
            <a:avLst/>
          </a:prstGeom>
        </p:spPr>
        <p:txBody>
          <a:bodyPr vert="horz" lIns="307941" tIns="153970" rIns="307941" bIns="15397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ECDFF-58AD-B145-8203-C97EA0E443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29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39696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772" indent="-1154772" algn="l" defTabSz="1539696" rtl="0" eaLnBrk="1" latinLnBrk="0" hangingPunct="1">
        <a:spcBef>
          <a:spcPct val="20000"/>
        </a:spcBef>
        <a:buFont typeface="Arial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006" indent="-962310" algn="l" defTabSz="1539696" rtl="0" eaLnBrk="1" latinLnBrk="0" hangingPunct="1">
        <a:spcBef>
          <a:spcPct val="20000"/>
        </a:spcBef>
        <a:buFont typeface="Arial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240" indent="-769848" algn="l" defTabSz="1539696" rtl="0" eaLnBrk="1" latinLnBrk="0" hangingPunct="1">
        <a:spcBef>
          <a:spcPct val="20000"/>
        </a:spcBef>
        <a:buFont typeface="Arial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8933" indent="-769848" algn="l" defTabSz="1539696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8629" indent="-769848" algn="l" defTabSz="1539696" rtl="0" eaLnBrk="1" latinLnBrk="0" hangingPunct="1">
        <a:spcBef>
          <a:spcPct val="20000"/>
        </a:spcBef>
        <a:buFont typeface="Arial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8325" indent="-769848" algn="l" defTabSz="1539696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8018" indent="-769848" algn="l" defTabSz="1539696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7714" indent="-769848" algn="l" defTabSz="1539696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7410" indent="-769848" algn="l" defTabSz="1539696" rtl="0" eaLnBrk="1" latinLnBrk="0" hangingPunct="1">
        <a:spcBef>
          <a:spcPct val="20000"/>
        </a:spcBef>
        <a:buFont typeface="Arial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696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392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085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8781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8477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8173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7866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7562" algn="l" defTabSz="1539696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2015.1_toshibatec_pop_10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216"/>
            <a:ext cx="43205400" cy="1035100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381128" y="101017"/>
            <a:ext cx="13753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0" dirty="0"/>
              <a:t>一日のスケジュール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940507" y="666417"/>
            <a:ext cx="32142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400" dirty="0"/>
              <a:t>専門スタッフの指導の下、健康チェックや、トレーニングを行っていただきますので安心・安全です。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464954" y="2452127"/>
            <a:ext cx="274947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</a:rPr>
              <a:t>午前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464954" y="8318707"/>
            <a:ext cx="274947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</a:rPr>
              <a:t>午後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87056" y="4562443"/>
            <a:ext cx="869679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</a:rPr>
              <a:t>一日の</a:t>
            </a:r>
          </a:p>
          <a:p>
            <a:r>
              <a:rPr lang="ja-JP" altLang="en-US" sz="10000" dirty="0">
                <a:solidFill>
                  <a:schemeClr val="bg1"/>
                </a:solidFill>
              </a:rPr>
              <a:t>スケジュール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366822" y="4327273"/>
            <a:ext cx="2492990" cy="39207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>
                <a:solidFill>
                  <a:srgbClr val="FF6600"/>
                </a:solidFill>
              </a:rPr>
              <a:t>お迎えに</a:t>
            </a:r>
          </a:p>
          <a:p>
            <a:r>
              <a:rPr lang="ja-JP" altLang="en-US" sz="7500" dirty="0">
                <a:solidFill>
                  <a:srgbClr val="FF6600"/>
                </a:solidFill>
              </a:rPr>
              <a:t>行きます</a:t>
            </a:r>
            <a:endParaRPr kumimoji="1" lang="ja-JP" altLang="en-US" sz="7500" dirty="0">
              <a:solidFill>
                <a:srgbClr val="FF66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0396788" y="4327273"/>
            <a:ext cx="2492990" cy="38456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>
                <a:solidFill>
                  <a:srgbClr val="FF6600"/>
                </a:solidFill>
              </a:rPr>
              <a:t>お送り</a:t>
            </a:r>
          </a:p>
          <a:p>
            <a:r>
              <a:rPr lang="ja-JP" altLang="en-US" sz="7500" dirty="0">
                <a:solidFill>
                  <a:srgbClr val="FF6600"/>
                </a:solidFill>
              </a:rPr>
              <a:t>致します</a:t>
            </a:r>
            <a:endParaRPr kumimoji="1" lang="ja-JP" altLang="en-US" sz="7500" dirty="0">
              <a:solidFill>
                <a:srgbClr val="FF6600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0874733" y="2176865"/>
            <a:ext cx="3089796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9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00〜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5120526" y="2176865"/>
            <a:ext cx="3089796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9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20〜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9247046" y="2176865"/>
            <a:ext cx="3089796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9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40〜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3236820" y="2176865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10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40〜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7435348" y="2176865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11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40〜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1564776" y="2176865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12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15〜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5697112" y="2176865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12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30〜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0874733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13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30〜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4955900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13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50〜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9082420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14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10〜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3260338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15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10〜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7435348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16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10〜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1611812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16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45〜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5767666" y="8994667"/>
            <a:ext cx="3577271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500" dirty="0">
                <a:solidFill>
                  <a:schemeClr val="bg1"/>
                </a:solidFill>
              </a:rPr>
              <a:t>17</a:t>
            </a:r>
            <a:r>
              <a:rPr lang="ja-JP" altLang="en-US" sz="7500" dirty="0">
                <a:solidFill>
                  <a:schemeClr val="bg1"/>
                </a:solidFill>
              </a:rPr>
              <a:t>：</a:t>
            </a:r>
            <a:r>
              <a:rPr lang="en-US" altLang="ja-JP" sz="7500" dirty="0">
                <a:solidFill>
                  <a:schemeClr val="bg1"/>
                </a:solidFill>
              </a:rPr>
              <a:t>00〜</a:t>
            </a:r>
            <a:endParaRPr lang="ja-JP" altLang="en-US" sz="75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2437208" y="5032712"/>
            <a:ext cx="1338828" cy="26546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 smtClean="0"/>
              <a:t>来</a:t>
            </a:r>
            <a:r>
              <a:rPr lang="ja-JP" altLang="en-US" sz="7500" dirty="0" smtClean="0"/>
              <a:t>　</a:t>
            </a:r>
            <a:r>
              <a:rPr lang="ja-JP" altLang="en-US" sz="7500" dirty="0" smtClean="0"/>
              <a:t>所</a:t>
            </a:r>
            <a:endParaRPr kumimoji="1" lang="ja-JP" altLang="en-US" sz="75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6550533" y="3752598"/>
            <a:ext cx="1338828" cy="50967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/>
              <a:t>健康チェック</a:t>
            </a:r>
            <a:endParaRPr kumimoji="1" lang="ja-JP" altLang="en-US" sz="75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0268506" y="3635013"/>
            <a:ext cx="2185214" cy="545187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6500" dirty="0"/>
              <a:t>準備</a:t>
            </a:r>
            <a:r>
              <a:rPr lang="ja-JP" altLang="en-US" sz="6500" dirty="0" smtClean="0"/>
              <a:t>体操チェア</a:t>
            </a:r>
            <a:endParaRPr lang="ja-JP" altLang="en-US" sz="6500" dirty="0"/>
          </a:p>
          <a:p>
            <a:r>
              <a:rPr lang="ja-JP" altLang="en-US" sz="6500" dirty="0"/>
              <a:t>エクササイズ</a:t>
            </a:r>
            <a:endParaRPr kumimoji="1" lang="ja-JP" altLang="en-US" sz="65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4344619" y="3752598"/>
            <a:ext cx="2492990" cy="515306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/>
              <a:t>マシン</a:t>
            </a:r>
          </a:p>
          <a:p>
            <a:r>
              <a:rPr lang="ja-JP" altLang="en-US" sz="7500" dirty="0"/>
              <a:t>トレーニング</a:t>
            </a:r>
            <a:endParaRPr kumimoji="1" lang="ja-JP" altLang="en-US" sz="75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078772" y="3682047"/>
            <a:ext cx="1338828" cy="534842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/>
              <a:t>ティータイム</a:t>
            </a:r>
            <a:endParaRPr kumimoji="1" lang="ja-JP" altLang="en-US" sz="75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2999709" y="3635013"/>
            <a:ext cx="1877437" cy="499977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6500" dirty="0"/>
              <a:t>整理体操</a:t>
            </a:r>
          </a:p>
          <a:p>
            <a:r>
              <a:rPr lang="ja-JP" altLang="en-US" sz="4500" dirty="0"/>
              <a:t>（コンディショニング）</a:t>
            </a:r>
            <a:endParaRPr kumimoji="1" lang="ja-JP" altLang="en-US" sz="45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7445914" y="5032712"/>
            <a:ext cx="1338828" cy="26546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7500" dirty="0" smtClean="0"/>
              <a:t>退</a:t>
            </a:r>
            <a:r>
              <a:rPr lang="ja-JP" altLang="en-US" sz="7500" dirty="0" smtClean="0"/>
              <a:t>　</a:t>
            </a:r>
            <a:r>
              <a:rPr lang="ja-JP" altLang="en-US" sz="7500" dirty="0" smtClean="0"/>
              <a:t>所</a:t>
            </a:r>
            <a:endParaRPr kumimoji="1" lang="ja-JP" altLang="en-US" sz="7500" dirty="0"/>
          </a:p>
        </p:txBody>
      </p:sp>
    </p:spTree>
    <p:extLst>
      <p:ext uri="{BB962C8B-B14F-4D97-AF65-F5344CB8AC3E}">
        <p14:creationId xmlns:p14="http://schemas.microsoft.com/office/powerpoint/2010/main" val="222417081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92</Words>
  <Application>Microsoft Macintosh PowerPoint</Application>
  <PresentationFormat>ユーザー設定</PresentationFormat>
  <Paragraphs>34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5</cp:revision>
  <dcterms:created xsi:type="dcterms:W3CDTF">2015-02-05T05:25:36Z</dcterms:created>
  <dcterms:modified xsi:type="dcterms:W3CDTF">2015-02-12T09:29:58Z</dcterms:modified>
</cp:coreProperties>
</file>