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003"/>
    <a:srgbClr val="9F505E"/>
    <a:srgbClr val="FFFF00"/>
    <a:srgbClr val="99031E"/>
    <a:srgbClr val="871A1F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>
        <p:scale>
          <a:sx n="33" d="100"/>
          <a:sy n="33" d="100"/>
        </p:scale>
        <p:origin x="1974" y="1278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8"/>
            <a:ext cx="10691813" cy="7559483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62112" y="-638232"/>
            <a:ext cx="7904728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0"/>
              </a:lnSpc>
            </a:pPr>
            <a:r>
              <a:rPr lang="ja-JP" altLang="en-US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きちんと歯をみがきましょう！</a:t>
            </a:r>
            <a:endParaRPr kumimoji="1" lang="ja-JP" altLang="en-US" sz="4300" dirty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059634" y="5899653"/>
            <a:ext cx="5686172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0"/>
              </a:lnSpc>
            </a:pPr>
            <a:r>
              <a:rPr lang="ja-JP" altLang="en-US" sz="3000" spc="300" dirty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とうしばデンタルクリニック</a:t>
            </a:r>
            <a:endParaRPr kumimoji="1" lang="ja-JP" altLang="en-US" sz="3000" spc="300" dirty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55704" y="519"/>
            <a:ext cx="1854097" cy="657372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ja-JP" sz="92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6</a:t>
            </a:r>
            <a:r>
              <a:rPr lang="ja-JP" altLang="en-US" sz="92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月</a:t>
            </a:r>
            <a:r>
              <a:rPr lang="en-US" altLang="ja-JP" sz="92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4</a:t>
            </a:r>
            <a:r>
              <a:rPr lang="ja-JP" altLang="en-US" sz="92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日は</a:t>
            </a:r>
            <a:endParaRPr kumimoji="1" lang="ja-JP" altLang="en-US" sz="92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743327" y="194240"/>
            <a:ext cx="1600438" cy="71711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9200" dirty="0">
                <a:solidFill>
                  <a:srgbClr val="FFFF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虫歯予防デー</a:t>
            </a:r>
            <a:endParaRPr kumimoji="1" lang="ja-JP" altLang="en-US" sz="9200" dirty="0">
              <a:solidFill>
                <a:srgbClr val="FFFF00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16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34</cp:revision>
  <dcterms:created xsi:type="dcterms:W3CDTF">2015-01-14T08:48:15Z</dcterms:created>
  <dcterms:modified xsi:type="dcterms:W3CDTF">2015-10-07T10:24:34Z</dcterms:modified>
</cp:coreProperties>
</file>