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1404" y="30"/>
      </p:cViewPr>
      <p:guideLst>
        <p:guide orient="horz" pos="3368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0D2CE87-FFF0-4084-AA86-3A0BB94B05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7564962" cy="10691813"/>
          </a:xfrm>
          <a:prstGeom prst="rect">
            <a:avLst/>
          </a:prstGeom>
        </p:spPr>
      </p:pic>
      <p:sp>
        <p:nvSpPr>
          <p:cNvPr id="30" name="テキスト ボックス 29"/>
          <p:cNvSpPr txBox="1"/>
          <p:nvPr/>
        </p:nvSpPr>
        <p:spPr>
          <a:xfrm>
            <a:off x="51893" y="158993"/>
            <a:ext cx="7455887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300" dirty="0"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年末・年始のご案内</a:t>
            </a:r>
            <a:endParaRPr kumimoji="1" lang="ja-JP" altLang="en-US" sz="6300" dirty="0">
              <a:solidFill>
                <a:schemeClr val="bg1"/>
              </a:solidFill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148620" y="10071163"/>
            <a:ext cx="32624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0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とうしば子供病院</a:t>
            </a:r>
            <a:endParaRPr kumimoji="1" lang="ja-JP" altLang="en-US" sz="3000" dirty="0"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302A1196-110B-4064-9E37-8F192EC66D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008290"/>
              </p:ext>
            </p:extLst>
          </p:nvPr>
        </p:nvGraphicFramePr>
        <p:xfrm>
          <a:off x="182274" y="1179238"/>
          <a:ext cx="7195124" cy="7488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763">
                  <a:extLst>
                    <a:ext uri="{9D8B030D-6E8A-4147-A177-3AD203B41FA5}">
                      <a16:colId xmlns:a16="http://schemas.microsoft.com/office/drawing/2014/main" val="2868466460"/>
                    </a:ext>
                  </a:extLst>
                </a:gridCol>
                <a:gridCol w="563671">
                  <a:extLst>
                    <a:ext uri="{9D8B030D-6E8A-4147-A177-3AD203B41FA5}">
                      <a16:colId xmlns:a16="http://schemas.microsoft.com/office/drawing/2014/main" val="1710798601"/>
                    </a:ext>
                  </a:extLst>
                </a:gridCol>
                <a:gridCol w="2204581">
                  <a:extLst>
                    <a:ext uri="{9D8B030D-6E8A-4147-A177-3AD203B41FA5}">
                      <a16:colId xmlns:a16="http://schemas.microsoft.com/office/drawing/2014/main" val="2790372449"/>
                    </a:ext>
                  </a:extLst>
                </a:gridCol>
                <a:gridCol w="2217109">
                  <a:extLst>
                    <a:ext uri="{9D8B030D-6E8A-4147-A177-3AD203B41FA5}">
                      <a16:colId xmlns:a16="http://schemas.microsoft.com/office/drawing/2014/main" val="1034007965"/>
                    </a:ext>
                  </a:extLst>
                </a:gridCol>
              </a:tblGrid>
              <a:tr h="624065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曜日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午前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午後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054246"/>
                  </a:ext>
                </a:extLst>
              </a:tr>
              <a:tr h="624065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12</a:t>
                      </a:r>
                      <a:r>
                        <a:rPr kumimoji="1" lang="ja-JP" altLang="en-US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月</a:t>
                      </a:r>
                      <a:r>
                        <a:rPr kumimoji="1" lang="en-US" altLang="ja-JP" sz="3200" dirty="0">
                          <a:solidFill>
                            <a:srgbClr val="0070C0"/>
                          </a:solidFill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27</a:t>
                      </a:r>
                      <a:r>
                        <a:rPr kumimoji="1" lang="ja-JP" altLang="en-US" sz="3200" dirty="0">
                          <a:solidFill>
                            <a:srgbClr val="0070C0"/>
                          </a:solidFill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3200" dirty="0">
                          <a:solidFill>
                            <a:srgbClr val="0070C0"/>
                          </a:solidFill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土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 dirty="0">
                        <a:latin typeface="小塚ゴシック Pro H" panose="020B0800000000000000" pitchFamily="34" charset="-128"/>
                        <a:ea typeface="小塚ゴシック Pro H" panose="020B08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solidFill>
                            <a:srgbClr val="FF0000"/>
                          </a:solidFill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休　診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3285825"/>
                  </a:ext>
                </a:extLst>
              </a:tr>
              <a:tr h="624065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200" dirty="0">
                          <a:solidFill>
                            <a:srgbClr val="FF0000"/>
                          </a:solidFill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28</a:t>
                      </a:r>
                      <a:r>
                        <a:rPr kumimoji="1" lang="ja-JP" altLang="en-US" sz="3200" dirty="0">
                          <a:solidFill>
                            <a:srgbClr val="FF0000"/>
                          </a:solidFill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3200" dirty="0">
                          <a:solidFill>
                            <a:srgbClr val="FF0000"/>
                          </a:solidFill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 dirty="0">
                        <a:latin typeface="小塚ゴシック Pro H" panose="020B0800000000000000" pitchFamily="34" charset="-128"/>
                        <a:ea typeface="小塚ゴシック Pro H" panose="020B08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>
                        <a:latin typeface="小塚ゴシック Pro H" panose="020B0800000000000000" pitchFamily="34" charset="-128"/>
                        <a:ea typeface="小塚ゴシック Pro H" panose="020B08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3629921"/>
                  </a:ext>
                </a:extLst>
              </a:tr>
              <a:tr h="624065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29</a:t>
                      </a:r>
                      <a:r>
                        <a:rPr kumimoji="1" lang="ja-JP" altLang="en-US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 dirty="0">
                        <a:latin typeface="小塚ゴシック Pro H" panose="020B0800000000000000" pitchFamily="34" charset="-128"/>
                        <a:ea typeface="小塚ゴシック Pro H" panose="020B08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>
                        <a:latin typeface="小塚ゴシック Pro H" panose="020B0800000000000000" pitchFamily="34" charset="-128"/>
                        <a:ea typeface="小塚ゴシック Pro H" panose="020B08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9981799"/>
                  </a:ext>
                </a:extLst>
              </a:tr>
              <a:tr h="624065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30</a:t>
                      </a:r>
                      <a:r>
                        <a:rPr kumimoji="1" lang="ja-JP" altLang="en-US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火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 dirty="0">
                        <a:latin typeface="小塚ゴシック Pro H" panose="020B0800000000000000" pitchFamily="34" charset="-128"/>
                        <a:ea typeface="小塚ゴシック Pro H" panose="020B08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>
                        <a:latin typeface="小塚ゴシック Pro H" panose="020B0800000000000000" pitchFamily="34" charset="-128"/>
                        <a:ea typeface="小塚ゴシック Pro H" panose="020B08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767765"/>
                  </a:ext>
                </a:extLst>
              </a:tr>
              <a:tr h="624065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31</a:t>
                      </a:r>
                      <a:r>
                        <a:rPr kumimoji="1" lang="ja-JP" altLang="en-US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 dirty="0">
                        <a:latin typeface="小塚ゴシック Pro H" panose="020B0800000000000000" pitchFamily="34" charset="-128"/>
                        <a:ea typeface="小塚ゴシック Pro H" panose="020B08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 dirty="0">
                        <a:latin typeface="小塚ゴシック Pro H" panose="020B0800000000000000" pitchFamily="34" charset="-128"/>
                        <a:ea typeface="小塚ゴシック Pro H" panose="020B08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1439585"/>
                  </a:ext>
                </a:extLst>
              </a:tr>
              <a:tr h="624065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1</a:t>
                      </a:r>
                      <a:r>
                        <a:rPr kumimoji="1" lang="ja-JP" altLang="en-US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月</a:t>
                      </a:r>
                      <a:r>
                        <a:rPr kumimoji="1" lang="en-US" altLang="ja-JP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1</a:t>
                      </a:r>
                      <a:r>
                        <a:rPr kumimoji="1" lang="ja-JP" altLang="en-US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木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 dirty="0">
                        <a:latin typeface="小塚ゴシック Pro H" panose="020B0800000000000000" pitchFamily="34" charset="-128"/>
                        <a:ea typeface="小塚ゴシック Pro H" panose="020B08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 dirty="0">
                        <a:latin typeface="小塚ゴシック Pro H" panose="020B0800000000000000" pitchFamily="34" charset="-128"/>
                        <a:ea typeface="小塚ゴシック Pro H" panose="020B08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1224890"/>
                  </a:ext>
                </a:extLst>
              </a:tr>
              <a:tr h="624065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2</a:t>
                      </a:r>
                      <a:r>
                        <a:rPr kumimoji="1" lang="ja-JP" altLang="en-US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金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 dirty="0">
                        <a:latin typeface="小塚ゴシック Pro H" panose="020B0800000000000000" pitchFamily="34" charset="-128"/>
                        <a:ea typeface="小塚ゴシック Pro H" panose="020B08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 dirty="0">
                        <a:latin typeface="小塚ゴシック Pro H" panose="020B0800000000000000" pitchFamily="34" charset="-128"/>
                        <a:ea typeface="小塚ゴシック Pro H" panose="020B08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2312002"/>
                  </a:ext>
                </a:extLst>
              </a:tr>
              <a:tr h="624065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200" dirty="0">
                          <a:solidFill>
                            <a:srgbClr val="0070C0"/>
                          </a:solidFill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3</a:t>
                      </a:r>
                      <a:r>
                        <a:rPr kumimoji="1" lang="ja-JP" altLang="en-US" sz="3200" dirty="0">
                          <a:solidFill>
                            <a:srgbClr val="0070C0"/>
                          </a:solidFill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3200" dirty="0">
                          <a:solidFill>
                            <a:srgbClr val="0070C0"/>
                          </a:solidFill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土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 dirty="0">
                        <a:latin typeface="小塚ゴシック Pro H" panose="020B0800000000000000" pitchFamily="34" charset="-128"/>
                        <a:ea typeface="小塚ゴシック Pro H" panose="020B08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 dirty="0">
                        <a:latin typeface="小塚ゴシック Pro H" panose="020B0800000000000000" pitchFamily="34" charset="-128"/>
                        <a:ea typeface="小塚ゴシック Pro H" panose="020B08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699043"/>
                  </a:ext>
                </a:extLst>
              </a:tr>
              <a:tr h="624065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200" dirty="0">
                          <a:solidFill>
                            <a:srgbClr val="FF0000"/>
                          </a:solidFill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4</a:t>
                      </a:r>
                      <a:r>
                        <a:rPr kumimoji="1" lang="ja-JP" altLang="en-US" sz="3200" dirty="0">
                          <a:solidFill>
                            <a:srgbClr val="FF0000"/>
                          </a:solidFill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3200" dirty="0">
                          <a:solidFill>
                            <a:srgbClr val="FF0000"/>
                          </a:solidFill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 dirty="0">
                        <a:latin typeface="小塚ゴシック Pro H" panose="020B0800000000000000" pitchFamily="34" charset="-128"/>
                        <a:ea typeface="小塚ゴシック Pro H" panose="020B08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 dirty="0">
                        <a:latin typeface="小塚ゴシック Pro H" panose="020B0800000000000000" pitchFamily="34" charset="-128"/>
                        <a:ea typeface="小塚ゴシック Pro H" panose="020B08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6981523"/>
                  </a:ext>
                </a:extLst>
              </a:tr>
              <a:tr h="624065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5</a:t>
                      </a:r>
                      <a:r>
                        <a:rPr kumimoji="1" lang="ja-JP" altLang="en-US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 dirty="0">
                        <a:latin typeface="小塚ゴシック Pro H" panose="020B0800000000000000" pitchFamily="34" charset="-128"/>
                        <a:ea typeface="小塚ゴシック Pro H" panose="020B08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 dirty="0">
                        <a:latin typeface="小塚ゴシック Pro H" panose="020B0800000000000000" pitchFamily="34" charset="-128"/>
                        <a:ea typeface="小塚ゴシック Pro H" panose="020B08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214753"/>
                  </a:ext>
                </a:extLst>
              </a:tr>
              <a:tr h="624065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6</a:t>
                      </a:r>
                      <a:r>
                        <a:rPr kumimoji="1" lang="ja-JP" altLang="en-US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3200" dirty="0">
                          <a:latin typeface="小塚ゴシック Pro H" panose="020B0800000000000000" pitchFamily="34" charset="-128"/>
                          <a:ea typeface="小塚ゴシック Pro H" panose="020B0800000000000000" pitchFamily="34" charset="-128"/>
                        </a:rPr>
                        <a:t>火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 dirty="0">
                        <a:latin typeface="小塚ゴシック Pro H" panose="020B0800000000000000" pitchFamily="34" charset="-128"/>
                        <a:ea typeface="小塚ゴシック Pro H" panose="020B08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 dirty="0">
                        <a:latin typeface="小塚ゴシック Pro H" panose="020B0800000000000000" pitchFamily="34" charset="-128"/>
                        <a:ea typeface="小塚ゴシック Pro H" panose="020B0800000000000000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2029788"/>
                  </a:ext>
                </a:extLst>
              </a:tr>
            </a:tbl>
          </a:graphicData>
        </a:graphic>
      </p:graphicFrame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7D24BDB4-FCEB-4D4E-BDD6-A2C390881F85}"/>
              </a:ext>
            </a:extLst>
          </p:cNvPr>
          <p:cNvGrpSpPr/>
          <p:nvPr/>
        </p:nvGrpSpPr>
        <p:grpSpPr>
          <a:xfrm>
            <a:off x="182274" y="8843375"/>
            <a:ext cx="7195124" cy="1052187"/>
            <a:chOff x="182274" y="8843375"/>
            <a:chExt cx="7195124" cy="1052187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B4D50D15-12F3-4C9F-A72D-E8D74D3AF4D9}"/>
                </a:ext>
              </a:extLst>
            </p:cNvPr>
            <p:cNvSpPr/>
            <p:nvPr/>
          </p:nvSpPr>
          <p:spPr>
            <a:xfrm>
              <a:off x="182274" y="8843375"/>
              <a:ext cx="7195124" cy="1052187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EDAF15FE-815D-40D9-AE31-6EBEF01FA044}"/>
                </a:ext>
              </a:extLst>
            </p:cNvPr>
            <p:cNvSpPr txBox="1"/>
            <p:nvPr/>
          </p:nvSpPr>
          <p:spPr>
            <a:xfrm>
              <a:off x="182275" y="8868428"/>
              <a:ext cx="544236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300" dirty="0"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備考</a:t>
              </a:r>
            </a:p>
          </p:txBody>
        </p:sp>
      </p:grp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165AC7C-8289-40A6-A3D8-00ACF52A134B}"/>
              </a:ext>
            </a:extLst>
          </p:cNvPr>
          <p:cNvSpPr/>
          <p:nvPr/>
        </p:nvSpPr>
        <p:spPr>
          <a:xfrm>
            <a:off x="3774027" y="3765550"/>
            <a:ext cx="512763" cy="35369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8B79665-7CF0-48D5-9B41-14ABFEA7A304}"/>
              </a:ext>
            </a:extLst>
          </p:cNvPr>
          <p:cNvSpPr txBox="1"/>
          <p:nvPr/>
        </p:nvSpPr>
        <p:spPr>
          <a:xfrm>
            <a:off x="3674688" y="4895850"/>
            <a:ext cx="661720" cy="12763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3100" dirty="0"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休　診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FE33AC5-AEC1-45C9-B2EE-200AC1962395}"/>
              </a:ext>
            </a:extLst>
          </p:cNvPr>
          <p:cNvSpPr/>
          <p:nvPr/>
        </p:nvSpPr>
        <p:spPr>
          <a:xfrm>
            <a:off x="6040977" y="3175942"/>
            <a:ext cx="512763" cy="412655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7122D78-797E-4CF8-9798-621FC6ACF6F3}"/>
              </a:ext>
            </a:extLst>
          </p:cNvPr>
          <p:cNvSpPr txBox="1"/>
          <p:nvPr/>
        </p:nvSpPr>
        <p:spPr>
          <a:xfrm>
            <a:off x="5941638" y="4601046"/>
            <a:ext cx="661720" cy="12763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3100" dirty="0"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休　診</a:t>
            </a: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53</Words>
  <Application>Microsoft Office PowerPoint</Application>
  <PresentationFormat>ユーザー設定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小塚ゴシック Pro B</vt:lpstr>
      <vt:lpstr>小塚ゴシック Pro H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PC1701</cp:lastModifiedBy>
  <cp:revision>42</cp:revision>
  <dcterms:created xsi:type="dcterms:W3CDTF">2015-01-14T08:48:15Z</dcterms:created>
  <dcterms:modified xsi:type="dcterms:W3CDTF">2018-05-25T07:19:18Z</dcterms:modified>
</cp:coreProperties>
</file>