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0688638" cy="7562850"/>
  <p:notesSz cx="6858000" cy="9144000"/>
  <p:defaultTextStyle>
    <a:defPPr>
      <a:defRPr lang="ja-JP"/>
    </a:defPPr>
    <a:lvl1pPr marL="0" algn="l" defTabSz="521437" rtl="0" eaLnBrk="1" latinLnBrk="0" hangingPunct="1">
      <a:defRPr kumimoji="1" sz="2100" kern="1200">
        <a:solidFill>
          <a:schemeClr val="tx1"/>
        </a:solidFill>
        <a:latin typeface="+mn-lt"/>
        <a:ea typeface="+mn-ea"/>
        <a:cs typeface="+mn-cs"/>
      </a:defRPr>
    </a:lvl1pPr>
    <a:lvl2pPr marL="521437" algn="l" defTabSz="521437" rtl="0" eaLnBrk="1" latinLnBrk="0" hangingPunct="1">
      <a:defRPr kumimoji="1" sz="2100" kern="1200">
        <a:solidFill>
          <a:schemeClr val="tx1"/>
        </a:solidFill>
        <a:latin typeface="+mn-lt"/>
        <a:ea typeface="+mn-ea"/>
        <a:cs typeface="+mn-cs"/>
      </a:defRPr>
    </a:lvl2pPr>
    <a:lvl3pPr marL="1042873" algn="l" defTabSz="521437" rtl="0" eaLnBrk="1" latinLnBrk="0" hangingPunct="1">
      <a:defRPr kumimoji="1" sz="2100" kern="1200">
        <a:solidFill>
          <a:schemeClr val="tx1"/>
        </a:solidFill>
        <a:latin typeface="+mn-lt"/>
        <a:ea typeface="+mn-ea"/>
        <a:cs typeface="+mn-cs"/>
      </a:defRPr>
    </a:lvl3pPr>
    <a:lvl4pPr marL="1564310" algn="l" defTabSz="521437" rtl="0" eaLnBrk="1" latinLnBrk="0" hangingPunct="1">
      <a:defRPr kumimoji="1" sz="2100" kern="1200">
        <a:solidFill>
          <a:schemeClr val="tx1"/>
        </a:solidFill>
        <a:latin typeface="+mn-lt"/>
        <a:ea typeface="+mn-ea"/>
        <a:cs typeface="+mn-cs"/>
      </a:defRPr>
    </a:lvl4pPr>
    <a:lvl5pPr marL="2085746" algn="l" defTabSz="521437" rtl="0" eaLnBrk="1" latinLnBrk="0" hangingPunct="1">
      <a:defRPr kumimoji="1" sz="2100" kern="1200">
        <a:solidFill>
          <a:schemeClr val="tx1"/>
        </a:solidFill>
        <a:latin typeface="+mn-lt"/>
        <a:ea typeface="+mn-ea"/>
        <a:cs typeface="+mn-cs"/>
      </a:defRPr>
    </a:lvl5pPr>
    <a:lvl6pPr marL="2607183" algn="l" defTabSz="521437" rtl="0" eaLnBrk="1" latinLnBrk="0" hangingPunct="1">
      <a:defRPr kumimoji="1" sz="2100" kern="1200">
        <a:solidFill>
          <a:schemeClr val="tx1"/>
        </a:solidFill>
        <a:latin typeface="+mn-lt"/>
        <a:ea typeface="+mn-ea"/>
        <a:cs typeface="+mn-cs"/>
      </a:defRPr>
    </a:lvl6pPr>
    <a:lvl7pPr marL="3128620" algn="l" defTabSz="521437" rtl="0" eaLnBrk="1" latinLnBrk="0" hangingPunct="1">
      <a:defRPr kumimoji="1" sz="2100" kern="1200">
        <a:solidFill>
          <a:schemeClr val="tx1"/>
        </a:solidFill>
        <a:latin typeface="+mn-lt"/>
        <a:ea typeface="+mn-ea"/>
        <a:cs typeface="+mn-cs"/>
      </a:defRPr>
    </a:lvl7pPr>
    <a:lvl8pPr marL="3650056" algn="l" defTabSz="521437" rtl="0" eaLnBrk="1" latinLnBrk="0" hangingPunct="1">
      <a:defRPr kumimoji="1" sz="2100" kern="1200">
        <a:solidFill>
          <a:schemeClr val="tx1"/>
        </a:solidFill>
        <a:latin typeface="+mn-lt"/>
        <a:ea typeface="+mn-ea"/>
        <a:cs typeface="+mn-cs"/>
      </a:defRPr>
    </a:lvl8pPr>
    <a:lvl9pPr marL="4171493" algn="l" defTabSz="521437" rtl="0" eaLnBrk="1" latinLnBrk="0" hangingPunct="1">
      <a:defRPr kumimoji="1"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0" d="100"/>
          <a:sy n="90" d="100"/>
        </p:scale>
        <p:origin x="-132" y="-162"/>
      </p:cViewPr>
      <p:guideLst>
        <p:guide orient="horz" pos="2382"/>
        <p:guide pos="336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1648" y="2349386"/>
            <a:ext cx="9085342" cy="1621111"/>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3296" y="4285615"/>
            <a:ext cx="7482047" cy="1932728"/>
          </a:xfrm>
        </p:spPr>
        <p:txBody>
          <a:bodyPr/>
          <a:lstStyle>
            <a:lvl1pPr marL="0" indent="0" algn="ctr">
              <a:buNone/>
              <a:defRPr>
                <a:solidFill>
                  <a:schemeClr val="tx1">
                    <a:tint val="75000"/>
                  </a:schemeClr>
                </a:solidFill>
              </a:defRPr>
            </a:lvl1pPr>
            <a:lvl2pPr marL="521437" indent="0" algn="ctr">
              <a:buNone/>
              <a:defRPr>
                <a:solidFill>
                  <a:schemeClr val="tx1">
                    <a:tint val="75000"/>
                  </a:schemeClr>
                </a:solidFill>
              </a:defRPr>
            </a:lvl2pPr>
            <a:lvl3pPr marL="1042873" indent="0" algn="ctr">
              <a:buNone/>
              <a:defRPr>
                <a:solidFill>
                  <a:schemeClr val="tx1">
                    <a:tint val="75000"/>
                  </a:schemeClr>
                </a:solidFill>
              </a:defRPr>
            </a:lvl3pPr>
            <a:lvl4pPr marL="1564310" indent="0" algn="ctr">
              <a:buNone/>
              <a:defRPr>
                <a:solidFill>
                  <a:schemeClr val="tx1">
                    <a:tint val="75000"/>
                  </a:schemeClr>
                </a:solidFill>
              </a:defRPr>
            </a:lvl4pPr>
            <a:lvl5pPr marL="2085746" indent="0" algn="ctr">
              <a:buNone/>
              <a:defRPr>
                <a:solidFill>
                  <a:schemeClr val="tx1">
                    <a:tint val="75000"/>
                  </a:schemeClr>
                </a:solidFill>
              </a:defRPr>
            </a:lvl5pPr>
            <a:lvl6pPr marL="2607183" indent="0" algn="ctr">
              <a:buNone/>
              <a:defRPr>
                <a:solidFill>
                  <a:schemeClr val="tx1">
                    <a:tint val="75000"/>
                  </a:schemeClr>
                </a:solidFill>
              </a:defRPr>
            </a:lvl6pPr>
            <a:lvl7pPr marL="3128620" indent="0" algn="ctr">
              <a:buNone/>
              <a:defRPr>
                <a:solidFill>
                  <a:schemeClr val="tx1">
                    <a:tint val="75000"/>
                  </a:schemeClr>
                </a:solidFill>
              </a:defRPr>
            </a:lvl7pPr>
            <a:lvl8pPr marL="3650056" indent="0" algn="ctr">
              <a:buNone/>
              <a:defRPr>
                <a:solidFill>
                  <a:schemeClr val="tx1">
                    <a:tint val="75000"/>
                  </a:schemeClr>
                </a:solidFill>
              </a:defRPr>
            </a:lvl8pPr>
            <a:lvl9pPr marL="4171493"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1432504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2043761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059363" y="334377"/>
            <a:ext cx="2809479" cy="711643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5361" y="334377"/>
            <a:ext cx="8255859" cy="711643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2685269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1731054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329" y="4859832"/>
            <a:ext cx="9085342" cy="1502066"/>
          </a:xfrm>
        </p:spPr>
        <p:txBody>
          <a:bodyPr anchor="t"/>
          <a:lstStyle>
            <a:lvl1pPr algn="l">
              <a:defRPr sz="4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329" y="3205459"/>
            <a:ext cx="9085342" cy="1654373"/>
          </a:xfrm>
        </p:spPr>
        <p:txBody>
          <a:bodyPr anchor="b"/>
          <a:lstStyle>
            <a:lvl1pPr marL="0" indent="0">
              <a:buNone/>
              <a:defRPr sz="2300">
                <a:solidFill>
                  <a:schemeClr val="tx1">
                    <a:tint val="75000"/>
                  </a:schemeClr>
                </a:solidFill>
              </a:defRPr>
            </a:lvl1pPr>
            <a:lvl2pPr marL="521437" indent="0">
              <a:buNone/>
              <a:defRPr sz="2100">
                <a:solidFill>
                  <a:schemeClr val="tx1">
                    <a:tint val="75000"/>
                  </a:schemeClr>
                </a:solidFill>
              </a:defRPr>
            </a:lvl2pPr>
            <a:lvl3pPr marL="1042873" indent="0">
              <a:buNone/>
              <a:defRPr sz="1800">
                <a:solidFill>
                  <a:schemeClr val="tx1">
                    <a:tint val="75000"/>
                  </a:schemeClr>
                </a:solidFill>
              </a:defRPr>
            </a:lvl3pPr>
            <a:lvl4pPr marL="1564310" indent="0">
              <a:buNone/>
              <a:defRPr sz="1600">
                <a:solidFill>
                  <a:schemeClr val="tx1">
                    <a:tint val="75000"/>
                  </a:schemeClr>
                </a:solidFill>
              </a:defRPr>
            </a:lvl4pPr>
            <a:lvl5pPr marL="2085746" indent="0">
              <a:buNone/>
              <a:defRPr sz="1600">
                <a:solidFill>
                  <a:schemeClr val="tx1">
                    <a:tint val="75000"/>
                  </a:schemeClr>
                </a:solidFill>
              </a:defRPr>
            </a:lvl5pPr>
            <a:lvl6pPr marL="2607183" indent="0">
              <a:buNone/>
              <a:defRPr sz="1600">
                <a:solidFill>
                  <a:schemeClr val="tx1">
                    <a:tint val="75000"/>
                  </a:schemeClr>
                </a:solidFill>
              </a:defRPr>
            </a:lvl6pPr>
            <a:lvl7pPr marL="3128620" indent="0">
              <a:buNone/>
              <a:defRPr sz="1600">
                <a:solidFill>
                  <a:schemeClr val="tx1">
                    <a:tint val="75000"/>
                  </a:schemeClr>
                </a:solidFill>
              </a:defRPr>
            </a:lvl7pPr>
            <a:lvl8pPr marL="3650056" indent="0">
              <a:buNone/>
              <a:defRPr sz="1600">
                <a:solidFill>
                  <a:schemeClr val="tx1">
                    <a:tint val="75000"/>
                  </a:schemeClr>
                </a:solidFill>
              </a:defRPr>
            </a:lvl8pPr>
            <a:lvl9pPr marL="4171493"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1045478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5361" y="1946734"/>
            <a:ext cx="5531741" cy="550407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335245" y="1946734"/>
            <a:ext cx="5533597" cy="550407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1502818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432" y="302865"/>
            <a:ext cx="9619774" cy="1260475"/>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432" y="1692889"/>
            <a:ext cx="4722671" cy="705515"/>
          </a:xfrm>
        </p:spPr>
        <p:txBody>
          <a:bodyPr anchor="b"/>
          <a:lstStyle>
            <a:lvl1pPr marL="0" indent="0">
              <a:buNone/>
              <a:defRPr sz="2700" b="1"/>
            </a:lvl1pPr>
            <a:lvl2pPr marL="521437" indent="0">
              <a:buNone/>
              <a:defRPr sz="2300" b="1"/>
            </a:lvl2pPr>
            <a:lvl3pPr marL="1042873" indent="0">
              <a:buNone/>
              <a:defRPr sz="2100" b="1"/>
            </a:lvl3pPr>
            <a:lvl4pPr marL="1564310" indent="0">
              <a:buNone/>
              <a:defRPr sz="1800" b="1"/>
            </a:lvl4pPr>
            <a:lvl5pPr marL="2085746" indent="0">
              <a:buNone/>
              <a:defRPr sz="1800" b="1"/>
            </a:lvl5pPr>
            <a:lvl6pPr marL="2607183" indent="0">
              <a:buNone/>
              <a:defRPr sz="1800" b="1"/>
            </a:lvl6pPr>
            <a:lvl7pPr marL="3128620" indent="0">
              <a:buNone/>
              <a:defRPr sz="1800" b="1"/>
            </a:lvl7pPr>
            <a:lvl8pPr marL="3650056" indent="0">
              <a:buNone/>
              <a:defRPr sz="1800" b="1"/>
            </a:lvl8pPr>
            <a:lvl9pPr marL="4171493" indent="0">
              <a:buNone/>
              <a:defRPr sz="18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432" y="2398404"/>
            <a:ext cx="4722671" cy="435739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29680" y="1692889"/>
            <a:ext cx="4724526" cy="705515"/>
          </a:xfrm>
        </p:spPr>
        <p:txBody>
          <a:bodyPr anchor="b"/>
          <a:lstStyle>
            <a:lvl1pPr marL="0" indent="0">
              <a:buNone/>
              <a:defRPr sz="2700" b="1"/>
            </a:lvl1pPr>
            <a:lvl2pPr marL="521437" indent="0">
              <a:buNone/>
              <a:defRPr sz="2300" b="1"/>
            </a:lvl2pPr>
            <a:lvl3pPr marL="1042873" indent="0">
              <a:buNone/>
              <a:defRPr sz="2100" b="1"/>
            </a:lvl3pPr>
            <a:lvl4pPr marL="1564310" indent="0">
              <a:buNone/>
              <a:defRPr sz="1800" b="1"/>
            </a:lvl4pPr>
            <a:lvl5pPr marL="2085746" indent="0">
              <a:buNone/>
              <a:defRPr sz="1800" b="1"/>
            </a:lvl5pPr>
            <a:lvl6pPr marL="2607183" indent="0">
              <a:buNone/>
              <a:defRPr sz="1800" b="1"/>
            </a:lvl6pPr>
            <a:lvl7pPr marL="3128620" indent="0">
              <a:buNone/>
              <a:defRPr sz="1800" b="1"/>
            </a:lvl7pPr>
            <a:lvl8pPr marL="3650056" indent="0">
              <a:buNone/>
              <a:defRPr sz="1800" b="1"/>
            </a:lvl8pPr>
            <a:lvl9pPr marL="4171493" indent="0">
              <a:buNone/>
              <a:defRPr sz="18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29680" y="2398404"/>
            <a:ext cx="4724526" cy="4357393"/>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427265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1042941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273820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433" y="301113"/>
            <a:ext cx="3516488" cy="1281483"/>
          </a:xfrm>
        </p:spPr>
        <p:txBody>
          <a:bodyPr anchor="b"/>
          <a:lstStyle>
            <a:lvl1pPr algn="l">
              <a:defRPr sz="23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78960" y="301114"/>
            <a:ext cx="5975246" cy="6454683"/>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433" y="1582597"/>
            <a:ext cx="3516488" cy="5173200"/>
          </a:xfrm>
        </p:spPr>
        <p:txBody>
          <a:bodyPr/>
          <a:lstStyle>
            <a:lvl1pPr marL="0" indent="0">
              <a:buNone/>
              <a:defRPr sz="1600"/>
            </a:lvl1pPr>
            <a:lvl2pPr marL="521437" indent="0">
              <a:buNone/>
              <a:defRPr sz="1400"/>
            </a:lvl2pPr>
            <a:lvl3pPr marL="1042873" indent="0">
              <a:buNone/>
              <a:defRPr sz="1100"/>
            </a:lvl3pPr>
            <a:lvl4pPr marL="1564310" indent="0">
              <a:buNone/>
              <a:defRPr sz="1000"/>
            </a:lvl4pPr>
            <a:lvl5pPr marL="2085746" indent="0">
              <a:buNone/>
              <a:defRPr sz="1000"/>
            </a:lvl5pPr>
            <a:lvl6pPr marL="2607183" indent="0">
              <a:buNone/>
              <a:defRPr sz="1000"/>
            </a:lvl6pPr>
            <a:lvl7pPr marL="3128620" indent="0">
              <a:buNone/>
              <a:defRPr sz="1000"/>
            </a:lvl7pPr>
            <a:lvl8pPr marL="3650056" indent="0">
              <a:buNone/>
              <a:defRPr sz="1000"/>
            </a:lvl8pPr>
            <a:lvl9pPr marL="4171493"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3170987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048" y="5293995"/>
            <a:ext cx="6413183" cy="624986"/>
          </a:xfrm>
        </p:spPr>
        <p:txBody>
          <a:bodyPr anchor="b"/>
          <a:lstStyle>
            <a:lvl1pPr algn="l">
              <a:defRPr sz="23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048" y="675755"/>
            <a:ext cx="6413183" cy="4537710"/>
          </a:xfrm>
        </p:spPr>
        <p:txBody>
          <a:bodyPr/>
          <a:lstStyle>
            <a:lvl1pPr marL="0" indent="0">
              <a:buNone/>
              <a:defRPr sz="3600"/>
            </a:lvl1pPr>
            <a:lvl2pPr marL="521437" indent="0">
              <a:buNone/>
              <a:defRPr sz="3200"/>
            </a:lvl2pPr>
            <a:lvl3pPr marL="1042873" indent="0">
              <a:buNone/>
              <a:defRPr sz="2700"/>
            </a:lvl3pPr>
            <a:lvl4pPr marL="1564310" indent="0">
              <a:buNone/>
              <a:defRPr sz="2300"/>
            </a:lvl4pPr>
            <a:lvl5pPr marL="2085746" indent="0">
              <a:buNone/>
              <a:defRPr sz="2300"/>
            </a:lvl5pPr>
            <a:lvl6pPr marL="2607183" indent="0">
              <a:buNone/>
              <a:defRPr sz="2300"/>
            </a:lvl6pPr>
            <a:lvl7pPr marL="3128620" indent="0">
              <a:buNone/>
              <a:defRPr sz="2300"/>
            </a:lvl7pPr>
            <a:lvl8pPr marL="3650056" indent="0">
              <a:buNone/>
              <a:defRPr sz="2300"/>
            </a:lvl8pPr>
            <a:lvl9pPr marL="4171493" indent="0">
              <a:buNone/>
              <a:defRPr sz="2300"/>
            </a:lvl9pPr>
          </a:lstStyle>
          <a:p>
            <a:endParaRPr kumimoji="1" lang="ja-JP" altLang="en-US"/>
          </a:p>
        </p:txBody>
      </p:sp>
      <p:sp>
        <p:nvSpPr>
          <p:cNvPr id="4" name="テキスト プレースホルダー 3"/>
          <p:cNvSpPr>
            <a:spLocks noGrp="1"/>
          </p:cNvSpPr>
          <p:nvPr>
            <p:ph type="body" sz="half" idx="2"/>
          </p:nvPr>
        </p:nvSpPr>
        <p:spPr>
          <a:xfrm>
            <a:off x="2095048" y="5918981"/>
            <a:ext cx="6413183" cy="887584"/>
          </a:xfrm>
        </p:spPr>
        <p:txBody>
          <a:bodyPr/>
          <a:lstStyle>
            <a:lvl1pPr marL="0" indent="0">
              <a:buNone/>
              <a:defRPr sz="1600"/>
            </a:lvl1pPr>
            <a:lvl2pPr marL="521437" indent="0">
              <a:buNone/>
              <a:defRPr sz="1400"/>
            </a:lvl2pPr>
            <a:lvl3pPr marL="1042873" indent="0">
              <a:buNone/>
              <a:defRPr sz="1100"/>
            </a:lvl3pPr>
            <a:lvl4pPr marL="1564310" indent="0">
              <a:buNone/>
              <a:defRPr sz="1000"/>
            </a:lvl4pPr>
            <a:lvl5pPr marL="2085746" indent="0">
              <a:buNone/>
              <a:defRPr sz="1000"/>
            </a:lvl5pPr>
            <a:lvl6pPr marL="2607183" indent="0">
              <a:buNone/>
              <a:defRPr sz="1000"/>
            </a:lvl6pPr>
            <a:lvl7pPr marL="3128620" indent="0">
              <a:buNone/>
              <a:defRPr sz="1000"/>
            </a:lvl7pPr>
            <a:lvl8pPr marL="3650056" indent="0">
              <a:buNone/>
              <a:defRPr sz="1000"/>
            </a:lvl8pPr>
            <a:lvl9pPr marL="4171493"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5BC35BA-95E2-B04F-B4F1-F8939032007E}"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3829251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432" y="302865"/>
            <a:ext cx="9619774" cy="1260475"/>
          </a:xfrm>
          <a:prstGeom prst="rect">
            <a:avLst/>
          </a:prstGeom>
        </p:spPr>
        <p:txBody>
          <a:bodyPr vert="horz" lIns="104287" tIns="52144" rIns="104287" bIns="52144"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432" y="1764666"/>
            <a:ext cx="9619774" cy="4991131"/>
          </a:xfrm>
          <a:prstGeom prst="rect">
            <a:avLst/>
          </a:prstGeom>
        </p:spPr>
        <p:txBody>
          <a:bodyPr vert="horz" lIns="104287" tIns="52144" rIns="104287" bIns="52144"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432" y="7009642"/>
            <a:ext cx="2494016" cy="402652"/>
          </a:xfrm>
          <a:prstGeom prst="rect">
            <a:avLst/>
          </a:prstGeom>
        </p:spPr>
        <p:txBody>
          <a:bodyPr vert="horz" lIns="104287" tIns="52144" rIns="104287" bIns="52144" rtlCol="0" anchor="ctr"/>
          <a:lstStyle>
            <a:lvl1pPr algn="l">
              <a:defRPr sz="1400">
                <a:solidFill>
                  <a:schemeClr val="tx1">
                    <a:tint val="75000"/>
                  </a:schemeClr>
                </a:solidFill>
              </a:defRPr>
            </a:lvl1pPr>
          </a:lstStyle>
          <a:p>
            <a:fld id="{E5BC35BA-95E2-B04F-B4F1-F8939032007E}"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3"/>
          </p:nvPr>
        </p:nvSpPr>
        <p:spPr>
          <a:xfrm>
            <a:off x="3651952" y="7009642"/>
            <a:ext cx="3384735" cy="402652"/>
          </a:xfrm>
          <a:prstGeom prst="rect">
            <a:avLst/>
          </a:prstGeom>
        </p:spPr>
        <p:txBody>
          <a:bodyPr vert="horz" lIns="104287" tIns="52144" rIns="104287" bIns="52144"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0190" y="7009642"/>
            <a:ext cx="2494016" cy="402652"/>
          </a:xfrm>
          <a:prstGeom prst="rect">
            <a:avLst/>
          </a:prstGeom>
        </p:spPr>
        <p:txBody>
          <a:bodyPr vert="horz" lIns="104287" tIns="52144" rIns="104287" bIns="52144" rtlCol="0" anchor="ctr"/>
          <a:lstStyle>
            <a:lvl1pPr algn="r">
              <a:defRPr sz="1400">
                <a:solidFill>
                  <a:schemeClr val="tx1">
                    <a:tint val="75000"/>
                  </a:schemeClr>
                </a:solidFill>
              </a:defRPr>
            </a:lvl1pPr>
          </a:lstStyle>
          <a:p>
            <a:fld id="{4E09BD9A-28D2-1B40-851D-9C0DB07BB40A}" type="slidenum">
              <a:rPr kumimoji="1" lang="ja-JP" altLang="en-US" smtClean="0"/>
              <a:pPr/>
              <a:t>&lt;#&gt;</a:t>
            </a:fld>
            <a:endParaRPr kumimoji="1" lang="ja-JP" altLang="en-US"/>
          </a:p>
        </p:txBody>
      </p:sp>
    </p:spTree>
    <p:extLst>
      <p:ext uri="{BB962C8B-B14F-4D97-AF65-F5344CB8AC3E}">
        <p14:creationId xmlns:p14="http://schemas.microsoft.com/office/powerpoint/2010/main" xmlns="" val="3412027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21437" rtl="0" eaLnBrk="1" latinLnBrk="0" hangingPunct="1">
        <a:spcBef>
          <a:spcPct val="0"/>
        </a:spcBef>
        <a:buNone/>
        <a:defRPr kumimoji="1" sz="5000" kern="1200">
          <a:solidFill>
            <a:schemeClr val="tx1"/>
          </a:solidFill>
          <a:latin typeface="+mj-lt"/>
          <a:ea typeface="+mj-ea"/>
          <a:cs typeface="+mj-cs"/>
        </a:defRPr>
      </a:lvl1pPr>
    </p:titleStyle>
    <p:bodyStyle>
      <a:lvl1pPr marL="391077" indent="-391077" algn="l" defTabSz="521437" rtl="0" eaLnBrk="1" latinLnBrk="0" hangingPunct="1">
        <a:spcBef>
          <a:spcPct val="20000"/>
        </a:spcBef>
        <a:buFont typeface="Arial"/>
        <a:buChar char="•"/>
        <a:defRPr kumimoji="1" sz="3600" kern="1200">
          <a:solidFill>
            <a:schemeClr val="tx1"/>
          </a:solidFill>
          <a:latin typeface="+mn-lt"/>
          <a:ea typeface="+mn-ea"/>
          <a:cs typeface="+mn-cs"/>
        </a:defRPr>
      </a:lvl1pPr>
      <a:lvl2pPr marL="847334" indent="-325898" algn="l" defTabSz="521437" rtl="0" eaLnBrk="1" latinLnBrk="0" hangingPunct="1">
        <a:spcBef>
          <a:spcPct val="20000"/>
        </a:spcBef>
        <a:buFont typeface="Arial"/>
        <a:buChar char="–"/>
        <a:defRPr kumimoji="1" sz="3200" kern="1200">
          <a:solidFill>
            <a:schemeClr val="tx1"/>
          </a:solidFill>
          <a:latin typeface="+mn-lt"/>
          <a:ea typeface="+mn-ea"/>
          <a:cs typeface="+mn-cs"/>
        </a:defRPr>
      </a:lvl2pPr>
      <a:lvl3pPr marL="1303592" indent="-260718" algn="l" defTabSz="521437" rtl="0" eaLnBrk="1" latinLnBrk="0" hangingPunct="1">
        <a:spcBef>
          <a:spcPct val="20000"/>
        </a:spcBef>
        <a:buFont typeface="Arial"/>
        <a:buChar char="•"/>
        <a:defRPr kumimoji="1" sz="2700" kern="1200">
          <a:solidFill>
            <a:schemeClr val="tx1"/>
          </a:solidFill>
          <a:latin typeface="+mn-lt"/>
          <a:ea typeface="+mn-ea"/>
          <a:cs typeface="+mn-cs"/>
        </a:defRPr>
      </a:lvl3pPr>
      <a:lvl4pPr marL="1825028"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4pPr>
      <a:lvl5pPr marL="2346465"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5pPr>
      <a:lvl6pPr marL="2867901"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6pPr>
      <a:lvl7pPr marL="3389338"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7pPr>
      <a:lvl8pPr marL="3910775"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8pPr>
      <a:lvl9pPr marL="4432211" indent="-260718" algn="l" defTabSz="521437" rtl="0" eaLnBrk="1" latinLnBrk="0" hangingPunct="1">
        <a:spcBef>
          <a:spcPct val="20000"/>
        </a:spcBef>
        <a:buFont typeface="Arial"/>
        <a:buChar char="•"/>
        <a:defRPr kumimoji="1" sz="2300" kern="1200">
          <a:solidFill>
            <a:schemeClr val="tx1"/>
          </a:solidFill>
          <a:latin typeface="+mn-lt"/>
          <a:ea typeface="+mn-ea"/>
          <a:cs typeface="+mn-cs"/>
        </a:defRPr>
      </a:lvl9pPr>
    </p:bodyStyle>
    <p:otherStyle>
      <a:defPPr>
        <a:defRPr lang="ja-JP"/>
      </a:defPPr>
      <a:lvl1pPr marL="0" algn="l" defTabSz="521437" rtl="0" eaLnBrk="1" latinLnBrk="0" hangingPunct="1">
        <a:defRPr kumimoji="1" sz="2100" kern="1200">
          <a:solidFill>
            <a:schemeClr val="tx1"/>
          </a:solidFill>
          <a:latin typeface="+mn-lt"/>
          <a:ea typeface="+mn-ea"/>
          <a:cs typeface="+mn-cs"/>
        </a:defRPr>
      </a:lvl1pPr>
      <a:lvl2pPr marL="521437" algn="l" defTabSz="521437" rtl="0" eaLnBrk="1" latinLnBrk="0" hangingPunct="1">
        <a:defRPr kumimoji="1" sz="2100" kern="1200">
          <a:solidFill>
            <a:schemeClr val="tx1"/>
          </a:solidFill>
          <a:latin typeface="+mn-lt"/>
          <a:ea typeface="+mn-ea"/>
          <a:cs typeface="+mn-cs"/>
        </a:defRPr>
      </a:lvl2pPr>
      <a:lvl3pPr marL="1042873" algn="l" defTabSz="521437" rtl="0" eaLnBrk="1" latinLnBrk="0" hangingPunct="1">
        <a:defRPr kumimoji="1" sz="2100" kern="1200">
          <a:solidFill>
            <a:schemeClr val="tx1"/>
          </a:solidFill>
          <a:latin typeface="+mn-lt"/>
          <a:ea typeface="+mn-ea"/>
          <a:cs typeface="+mn-cs"/>
        </a:defRPr>
      </a:lvl3pPr>
      <a:lvl4pPr marL="1564310" algn="l" defTabSz="521437" rtl="0" eaLnBrk="1" latinLnBrk="0" hangingPunct="1">
        <a:defRPr kumimoji="1" sz="2100" kern="1200">
          <a:solidFill>
            <a:schemeClr val="tx1"/>
          </a:solidFill>
          <a:latin typeface="+mn-lt"/>
          <a:ea typeface="+mn-ea"/>
          <a:cs typeface="+mn-cs"/>
        </a:defRPr>
      </a:lvl4pPr>
      <a:lvl5pPr marL="2085746" algn="l" defTabSz="521437" rtl="0" eaLnBrk="1" latinLnBrk="0" hangingPunct="1">
        <a:defRPr kumimoji="1" sz="2100" kern="1200">
          <a:solidFill>
            <a:schemeClr val="tx1"/>
          </a:solidFill>
          <a:latin typeface="+mn-lt"/>
          <a:ea typeface="+mn-ea"/>
          <a:cs typeface="+mn-cs"/>
        </a:defRPr>
      </a:lvl5pPr>
      <a:lvl6pPr marL="2607183" algn="l" defTabSz="521437" rtl="0" eaLnBrk="1" latinLnBrk="0" hangingPunct="1">
        <a:defRPr kumimoji="1" sz="2100" kern="1200">
          <a:solidFill>
            <a:schemeClr val="tx1"/>
          </a:solidFill>
          <a:latin typeface="+mn-lt"/>
          <a:ea typeface="+mn-ea"/>
          <a:cs typeface="+mn-cs"/>
        </a:defRPr>
      </a:lvl6pPr>
      <a:lvl7pPr marL="3128620" algn="l" defTabSz="521437" rtl="0" eaLnBrk="1" latinLnBrk="0" hangingPunct="1">
        <a:defRPr kumimoji="1" sz="2100" kern="1200">
          <a:solidFill>
            <a:schemeClr val="tx1"/>
          </a:solidFill>
          <a:latin typeface="+mn-lt"/>
          <a:ea typeface="+mn-ea"/>
          <a:cs typeface="+mn-cs"/>
        </a:defRPr>
      </a:lvl7pPr>
      <a:lvl8pPr marL="3650056" algn="l" defTabSz="521437" rtl="0" eaLnBrk="1" latinLnBrk="0" hangingPunct="1">
        <a:defRPr kumimoji="1" sz="2100" kern="1200">
          <a:solidFill>
            <a:schemeClr val="tx1"/>
          </a:solidFill>
          <a:latin typeface="+mn-lt"/>
          <a:ea typeface="+mn-ea"/>
          <a:cs typeface="+mn-cs"/>
        </a:defRPr>
      </a:lvl8pPr>
      <a:lvl9pPr marL="4171493" algn="l" defTabSz="521437"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2015.2_toshibatec_pop_d_19.ti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0688638" cy="7555131"/>
          </a:xfrm>
          <a:prstGeom prst="rect">
            <a:avLst/>
          </a:prstGeom>
        </p:spPr>
      </p:pic>
      <p:pic>
        <p:nvPicPr>
          <p:cNvPr id="5" name="図 4"/>
          <p:cNvPicPr>
            <a:picLocks noChangeAspect="1"/>
          </p:cNvPicPr>
          <p:nvPr/>
        </p:nvPicPr>
        <p:blipFill>
          <a:blip r:embed="rId3"/>
          <a:stretch>
            <a:fillRect/>
          </a:stretch>
        </p:blipFill>
        <p:spPr>
          <a:xfrm>
            <a:off x="193903" y="2058391"/>
            <a:ext cx="3136900" cy="3822700"/>
          </a:xfrm>
          <a:prstGeom prst="rect">
            <a:avLst/>
          </a:prstGeom>
        </p:spPr>
      </p:pic>
      <p:pic>
        <p:nvPicPr>
          <p:cNvPr id="6" name="図 5"/>
          <p:cNvPicPr>
            <a:picLocks noChangeAspect="1"/>
          </p:cNvPicPr>
          <p:nvPr/>
        </p:nvPicPr>
        <p:blipFill>
          <a:blip r:embed="rId4"/>
          <a:stretch>
            <a:fillRect/>
          </a:stretch>
        </p:blipFill>
        <p:spPr>
          <a:xfrm>
            <a:off x="7715982" y="1359891"/>
            <a:ext cx="2324100" cy="698500"/>
          </a:xfrm>
          <a:prstGeom prst="rect">
            <a:avLst/>
          </a:prstGeom>
        </p:spPr>
      </p:pic>
      <p:pic>
        <p:nvPicPr>
          <p:cNvPr id="11" name="図 10"/>
          <p:cNvPicPr>
            <a:picLocks noChangeAspect="1"/>
          </p:cNvPicPr>
          <p:nvPr/>
        </p:nvPicPr>
        <p:blipFill>
          <a:blip r:embed="rId5"/>
          <a:stretch>
            <a:fillRect/>
          </a:stretch>
        </p:blipFill>
        <p:spPr>
          <a:xfrm>
            <a:off x="3797705" y="1923902"/>
            <a:ext cx="2984500" cy="5321300"/>
          </a:xfrm>
          <a:prstGeom prst="rect">
            <a:avLst/>
          </a:prstGeom>
        </p:spPr>
      </p:pic>
      <p:sp>
        <p:nvSpPr>
          <p:cNvPr id="12" name="正方形/長方形 11"/>
          <p:cNvSpPr/>
          <p:nvPr/>
        </p:nvSpPr>
        <p:spPr>
          <a:xfrm>
            <a:off x="3868256" y="277274"/>
            <a:ext cx="2883712" cy="1464503"/>
          </a:xfrm>
          <a:prstGeom prst="rect">
            <a:avLst/>
          </a:prstGeom>
        </p:spPr>
        <p:txBody>
          <a:bodyPr wrap="square">
            <a:spAutoFit/>
          </a:bodyPr>
          <a:lstStyle/>
          <a:p>
            <a:pPr algn="ctr">
              <a:lnSpc>
                <a:spcPct val="120000"/>
              </a:lnSpc>
            </a:pPr>
            <a:r>
              <a:rPr lang="ja-JP" altLang="en-US" sz="2500" dirty="0" smtClean="0"/>
              <a:t>各種保険取扱い</a:t>
            </a:r>
          </a:p>
          <a:p>
            <a:pPr algn="ctr">
              <a:lnSpc>
                <a:spcPct val="120000"/>
              </a:lnSpc>
            </a:pPr>
            <a:r>
              <a:rPr lang="ja-JP" altLang="en-US" sz="2500" dirty="0" smtClean="0"/>
              <a:t>リハビリ対応</a:t>
            </a:r>
          </a:p>
          <a:p>
            <a:pPr algn="ctr">
              <a:lnSpc>
                <a:spcPct val="120000"/>
              </a:lnSpc>
            </a:pPr>
            <a:r>
              <a:rPr lang="ja-JP" altLang="en-US" sz="2500" dirty="0" smtClean="0"/>
              <a:t>スポーツマッサージ</a:t>
            </a:r>
            <a:endParaRPr lang="ja-JP" altLang="en-US" sz="2500" dirty="0"/>
          </a:p>
        </p:txBody>
      </p:sp>
      <p:sp>
        <p:nvSpPr>
          <p:cNvPr id="13" name="正方形/長方形 12"/>
          <p:cNvSpPr/>
          <p:nvPr/>
        </p:nvSpPr>
        <p:spPr>
          <a:xfrm>
            <a:off x="3797703" y="1890958"/>
            <a:ext cx="726281" cy="276999"/>
          </a:xfrm>
          <a:prstGeom prst="rect">
            <a:avLst/>
          </a:prstGeom>
        </p:spPr>
        <p:txBody>
          <a:bodyPr wrap="none">
            <a:spAutoFit/>
          </a:bodyPr>
          <a:lstStyle/>
          <a:p>
            <a:r>
              <a:rPr lang="ja-JP" altLang="en-US" sz="1200" dirty="0" smtClean="0">
                <a:solidFill>
                  <a:schemeClr val="bg1"/>
                </a:solidFill>
              </a:rPr>
              <a:t>アクセス</a:t>
            </a:r>
            <a:endParaRPr lang="ja-JP" altLang="en-US" sz="1200" dirty="0">
              <a:solidFill>
                <a:schemeClr val="bg1"/>
              </a:solidFill>
            </a:endParaRPr>
          </a:p>
        </p:txBody>
      </p:sp>
      <p:sp>
        <p:nvSpPr>
          <p:cNvPr id="14" name="正方形/長方形 13"/>
          <p:cNvSpPr/>
          <p:nvPr/>
        </p:nvSpPr>
        <p:spPr>
          <a:xfrm>
            <a:off x="3759846" y="2209817"/>
            <a:ext cx="2518853" cy="2208297"/>
          </a:xfrm>
          <a:prstGeom prst="rect">
            <a:avLst/>
          </a:prstGeom>
        </p:spPr>
        <p:txBody>
          <a:bodyPr wrap="square">
            <a:spAutoFit/>
          </a:bodyPr>
          <a:lstStyle/>
          <a:p>
            <a:r>
              <a:rPr lang="ja-JP" altLang="en-US" sz="1250" dirty="0" smtClean="0"/>
              <a:t>銀座「とうしば通り」沿い</a:t>
            </a:r>
          </a:p>
          <a:p>
            <a:r>
              <a:rPr lang="ja-JP" altLang="en-US" sz="1250" dirty="0" smtClean="0"/>
              <a:t>とうしばコーヒーが目印です</a:t>
            </a:r>
          </a:p>
          <a:p>
            <a:r>
              <a:rPr lang="ja-JP" altLang="en-US" sz="1250" dirty="0" smtClean="0"/>
              <a:t>東京都中央区銀座</a:t>
            </a:r>
            <a:r>
              <a:rPr lang="en-US" altLang="ja-JP" sz="1250" dirty="0" smtClean="0"/>
              <a:t>0-00-0</a:t>
            </a:r>
          </a:p>
          <a:p>
            <a:r>
              <a:rPr lang="ja-JP" altLang="en-US" sz="1250" dirty="0" smtClean="0"/>
              <a:t>銀座とうしば</a:t>
            </a:r>
            <a:r>
              <a:rPr lang="en-US" altLang="ja-JP" sz="1250" dirty="0" smtClean="0"/>
              <a:t>0</a:t>
            </a:r>
            <a:r>
              <a:rPr lang="ja-JP" altLang="en-US" sz="1250" dirty="0" smtClean="0"/>
              <a:t>Ｆ</a:t>
            </a:r>
          </a:p>
          <a:p>
            <a:r>
              <a:rPr lang="en-US" altLang="ja-JP" sz="1250" dirty="0" smtClean="0"/>
              <a:t>== </a:t>
            </a:r>
            <a:r>
              <a:rPr lang="ja-JP" altLang="en-US" sz="1250" dirty="0" smtClean="0"/>
              <a:t>最寄り駅 </a:t>
            </a:r>
            <a:r>
              <a:rPr lang="en-US" altLang="ja-JP" sz="1250" dirty="0" smtClean="0"/>
              <a:t>==</a:t>
            </a:r>
          </a:p>
          <a:p>
            <a:r>
              <a:rPr lang="ja-JP" altLang="en-US" sz="1250" dirty="0" smtClean="0"/>
              <a:t>・銀座駅</a:t>
            </a:r>
            <a:r>
              <a:rPr lang="en-US" altLang="ja-JP" sz="1250" dirty="0" smtClean="0"/>
              <a:t>A0</a:t>
            </a:r>
            <a:r>
              <a:rPr lang="ja-JP" altLang="en-US" sz="1250" dirty="0" smtClean="0"/>
              <a:t>出口より徒歩</a:t>
            </a:r>
            <a:r>
              <a:rPr lang="en-US" altLang="ja-JP" sz="1250" dirty="0" smtClean="0"/>
              <a:t>0</a:t>
            </a:r>
            <a:r>
              <a:rPr lang="ja-JP" altLang="en-US" sz="1250" dirty="0" smtClean="0"/>
              <a:t>分</a:t>
            </a:r>
          </a:p>
          <a:p>
            <a:r>
              <a:rPr lang="ja-JP" altLang="en-US" sz="1250" dirty="0" smtClean="0"/>
              <a:t>・東銀座駅</a:t>
            </a:r>
            <a:r>
              <a:rPr lang="en-US" altLang="ja-JP" sz="1250" dirty="0" smtClean="0"/>
              <a:t>A0</a:t>
            </a:r>
            <a:r>
              <a:rPr lang="ja-JP" altLang="en-US" sz="1250" dirty="0" smtClean="0"/>
              <a:t>出口より徒歩</a:t>
            </a:r>
            <a:r>
              <a:rPr lang="en-US" altLang="ja-JP" sz="1250" dirty="0" smtClean="0"/>
              <a:t>0</a:t>
            </a:r>
            <a:r>
              <a:rPr lang="ja-JP" altLang="en-US" sz="1250" dirty="0" smtClean="0"/>
              <a:t>分</a:t>
            </a:r>
          </a:p>
          <a:p>
            <a:r>
              <a:rPr lang="ja-JP" altLang="en-US" sz="1250" dirty="0" smtClean="0"/>
              <a:t>・新橋駅より徒歩</a:t>
            </a:r>
            <a:r>
              <a:rPr lang="en-US" altLang="ja-JP" sz="1250" dirty="0" smtClean="0"/>
              <a:t>0</a:t>
            </a:r>
            <a:r>
              <a:rPr lang="ja-JP" altLang="en-US" sz="1250" dirty="0" smtClean="0"/>
              <a:t>分</a:t>
            </a:r>
          </a:p>
          <a:p>
            <a:r>
              <a:rPr lang="ja-JP" altLang="en-US" sz="1250" dirty="0" smtClean="0"/>
              <a:t>・築地市場駅より徒歩</a:t>
            </a:r>
            <a:r>
              <a:rPr lang="en-US" altLang="ja-JP" sz="1250" dirty="0" smtClean="0"/>
              <a:t>0</a:t>
            </a:r>
            <a:r>
              <a:rPr lang="ja-JP" altLang="en-US" sz="1250" dirty="0" smtClean="0"/>
              <a:t>分</a:t>
            </a:r>
          </a:p>
          <a:p>
            <a:r>
              <a:rPr lang="ja-JP" altLang="en-US" sz="1250" dirty="0" smtClean="0"/>
              <a:t>・汐留駅より徒歩</a:t>
            </a:r>
            <a:r>
              <a:rPr lang="en-US" altLang="ja-JP" sz="1250" dirty="0" smtClean="0"/>
              <a:t>0</a:t>
            </a:r>
            <a:r>
              <a:rPr lang="ja-JP" altLang="en-US" sz="1250" dirty="0" smtClean="0"/>
              <a:t>分</a:t>
            </a:r>
          </a:p>
          <a:p>
            <a:r>
              <a:rPr lang="ja-JP" altLang="en-US" sz="1250" dirty="0" smtClean="0"/>
              <a:t>・銀座一丁目駅より徒歩</a:t>
            </a:r>
            <a:r>
              <a:rPr lang="en-US" altLang="ja-JP" sz="1250" dirty="0" smtClean="0"/>
              <a:t>0</a:t>
            </a:r>
            <a:r>
              <a:rPr lang="ja-JP" altLang="en-US" sz="1250" dirty="0" smtClean="0"/>
              <a:t>分</a:t>
            </a:r>
            <a:endParaRPr lang="ja-JP" altLang="en-US" sz="1250" dirty="0"/>
          </a:p>
        </p:txBody>
      </p:sp>
      <p:sp>
        <p:nvSpPr>
          <p:cNvPr id="15" name="正方形/長方形 14"/>
          <p:cNvSpPr/>
          <p:nvPr/>
        </p:nvSpPr>
        <p:spPr>
          <a:xfrm>
            <a:off x="3797703" y="4603750"/>
            <a:ext cx="1326004" cy="276999"/>
          </a:xfrm>
          <a:prstGeom prst="rect">
            <a:avLst/>
          </a:prstGeom>
        </p:spPr>
        <p:txBody>
          <a:bodyPr wrap="none">
            <a:spAutoFit/>
          </a:bodyPr>
          <a:lstStyle/>
          <a:p>
            <a:r>
              <a:rPr lang="ja-JP" altLang="en-US" sz="1200" dirty="0" smtClean="0">
                <a:solidFill>
                  <a:schemeClr val="bg1"/>
                </a:solidFill>
              </a:rPr>
              <a:t>お車でのアクセス</a:t>
            </a:r>
            <a:endParaRPr lang="ja-JP" altLang="en-US" sz="1200" dirty="0">
              <a:solidFill>
                <a:schemeClr val="bg1"/>
              </a:solidFill>
            </a:endParaRPr>
          </a:p>
        </p:txBody>
      </p:sp>
      <p:sp>
        <p:nvSpPr>
          <p:cNvPr id="16" name="正方形/長方形 15"/>
          <p:cNvSpPr/>
          <p:nvPr/>
        </p:nvSpPr>
        <p:spPr>
          <a:xfrm>
            <a:off x="3759846" y="4913395"/>
            <a:ext cx="2992122" cy="1246495"/>
          </a:xfrm>
          <a:prstGeom prst="rect">
            <a:avLst/>
          </a:prstGeom>
        </p:spPr>
        <p:txBody>
          <a:bodyPr wrap="square">
            <a:spAutoFit/>
          </a:bodyPr>
          <a:lstStyle/>
          <a:p>
            <a:r>
              <a:rPr lang="ja-JP" altLang="en-US" sz="1250" dirty="0" smtClean="0"/>
              <a:t>誠に申し訳ございませんが、当院専用駐車場のご用意はございません。当院の入る銀座とうしばビル（裏口）には地下駐車場がございます（有料）。そのほかとうしば通り、裏道りに路上パーキング、近隣にコインパーキングがございます。</a:t>
            </a:r>
            <a:endParaRPr lang="ja-JP" altLang="en-US" sz="1250" dirty="0"/>
          </a:p>
        </p:txBody>
      </p:sp>
      <p:sp>
        <p:nvSpPr>
          <p:cNvPr id="17" name="正方形/長方形 16"/>
          <p:cNvSpPr/>
          <p:nvPr/>
        </p:nvSpPr>
        <p:spPr>
          <a:xfrm>
            <a:off x="3868256" y="6415886"/>
            <a:ext cx="1864663" cy="415498"/>
          </a:xfrm>
          <a:prstGeom prst="rect">
            <a:avLst/>
          </a:prstGeom>
        </p:spPr>
        <p:txBody>
          <a:bodyPr wrap="none">
            <a:spAutoFit/>
          </a:bodyPr>
          <a:lstStyle/>
          <a:p>
            <a:r>
              <a:rPr lang="ja-JP" altLang="en-US" dirty="0" smtClean="0">
                <a:solidFill>
                  <a:schemeClr val="bg1"/>
                </a:solidFill>
              </a:rPr>
              <a:t>とうしば整体院</a:t>
            </a:r>
            <a:endParaRPr lang="ja-JP" altLang="en-US" dirty="0">
              <a:solidFill>
                <a:schemeClr val="bg1"/>
              </a:solidFill>
            </a:endParaRPr>
          </a:p>
        </p:txBody>
      </p:sp>
      <p:sp>
        <p:nvSpPr>
          <p:cNvPr id="18" name="正方形/長方形 17"/>
          <p:cNvSpPr/>
          <p:nvPr/>
        </p:nvSpPr>
        <p:spPr>
          <a:xfrm>
            <a:off x="3868257" y="6755408"/>
            <a:ext cx="2743480" cy="430887"/>
          </a:xfrm>
          <a:prstGeom prst="rect">
            <a:avLst/>
          </a:prstGeom>
        </p:spPr>
        <p:txBody>
          <a:bodyPr wrap="square">
            <a:spAutoFit/>
          </a:bodyPr>
          <a:lstStyle/>
          <a:p>
            <a:r>
              <a:rPr lang="en-US" altLang="ja-JP" sz="1100" dirty="0" smtClean="0">
                <a:solidFill>
                  <a:srgbClr val="FFFFFF"/>
                </a:solidFill>
              </a:rPr>
              <a:t>TEL.000-000-000</a:t>
            </a:r>
          </a:p>
          <a:p>
            <a:r>
              <a:rPr lang="ja-JP" altLang="en-US" sz="1100" dirty="0" smtClean="0">
                <a:solidFill>
                  <a:srgbClr val="FFFFFF"/>
                </a:solidFill>
              </a:rPr>
              <a:t>東京都中央区銀座</a:t>
            </a:r>
            <a:r>
              <a:rPr lang="en-US" altLang="ja-JP" sz="1100" dirty="0" smtClean="0">
                <a:solidFill>
                  <a:srgbClr val="FFFFFF"/>
                </a:solidFill>
              </a:rPr>
              <a:t>0-00-0</a:t>
            </a:r>
            <a:r>
              <a:rPr lang="ja-JP" altLang="en-US" sz="1100" dirty="0" smtClean="0">
                <a:solidFill>
                  <a:srgbClr val="FFFFFF"/>
                </a:solidFill>
              </a:rPr>
              <a:t>銀座とうしば</a:t>
            </a:r>
            <a:r>
              <a:rPr lang="en-US" altLang="ja-JP" sz="1100" dirty="0" smtClean="0">
                <a:solidFill>
                  <a:srgbClr val="FFFFFF"/>
                </a:solidFill>
              </a:rPr>
              <a:t>0F</a:t>
            </a:r>
            <a:endParaRPr lang="ja-JP" altLang="en-US" sz="1100" dirty="0">
              <a:solidFill>
                <a:srgbClr val="FFFFFF"/>
              </a:solidFill>
            </a:endParaRPr>
          </a:p>
        </p:txBody>
      </p:sp>
      <p:sp>
        <p:nvSpPr>
          <p:cNvPr id="19" name="正方形/長方形 18"/>
          <p:cNvSpPr/>
          <p:nvPr/>
        </p:nvSpPr>
        <p:spPr>
          <a:xfrm>
            <a:off x="-117492" y="221816"/>
            <a:ext cx="3665254" cy="1561453"/>
          </a:xfrm>
          <a:prstGeom prst="rect">
            <a:avLst/>
          </a:prstGeom>
        </p:spPr>
        <p:txBody>
          <a:bodyPr wrap="square">
            <a:spAutoFit/>
          </a:bodyPr>
          <a:lstStyle/>
          <a:p>
            <a:pPr algn="ctr">
              <a:lnSpc>
                <a:spcPct val="120000"/>
              </a:lnSpc>
            </a:pPr>
            <a:r>
              <a:rPr lang="ja-JP" altLang="en-US" sz="1600" dirty="0" smtClean="0">
                <a:solidFill>
                  <a:schemeClr val="accent3">
                    <a:lumMod val="50000"/>
                  </a:schemeClr>
                </a:solidFill>
              </a:rPr>
              <a:t>とうしば整骨院</a:t>
            </a:r>
            <a:r>
              <a:rPr lang="en-US" altLang="ja-JP" sz="1600" dirty="0" smtClean="0">
                <a:solidFill>
                  <a:schemeClr val="accent3">
                    <a:lumMod val="50000"/>
                  </a:schemeClr>
                </a:solidFill>
              </a:rPr>
              <a:t>･</a:t>
            </a:r>
            <a:r>
              <a:rPr lang="ja-JP" altLang="en-US" sz="1600" dirty="0" smtClean="0">
                <a:solidFill>
                  <a:schemeClr val="accent3">
                    <a:lumMod val="50000"/>
                  </a:schemeClr>
                </a:solidFill>
              </a:rPr>
              <a:t>整体院の治療理念は</a:t>
            </a:r>
          </a:p>
          <a:p>
            <a:pPr algn="ctr">
              <a:lnSpc>
                <a:spcPct val="120000"/>
              </a:lnSpc>
            </a:pPr>
            <a:r>
              <a:rPr lang="ja-JP" altLang="en-US" sz="1600" dirty="0" smtClean="0">
                <a:solidFill>
                  <a:schemeClr val="accent3">
                    <a:lumMod val="50000"/>
                  </a:schemeClr>
                </a:solidFill>
              </a:rPr>
              <a:t>「患者の皆様と本気で向き合い、</a:t>
            </a:r>
          </a:p>
          <a:p>
            <a:pPr algn="ctr">
              <a:lnSpc>
                <a:spcPct val="120000"/>
              </a:lnSpc>
            </a:pPr>
            <a:r>
              <a:rPr lang="ja-JP" altLang="en-US" sz="1600" dirty="0" smtClean="0">
                <a:solidFill>
                  <a:schemeClr val="accent3">
                    <a:lumMod val="50000"/>
                  </a:schemeClr>
                </a:solidFill>
              </a:rPr>
              <a:t>患者の皆様自らが持つ「治る力」を</a:t>
            </a:r>
          </a:p>
          <a:p>
            <a:pPr algn="ctr">
              <a:lnSpc>
                <a:spcPct val="120000"/>
              </a:lnSpc>
            </a:pPr>
            <a:r>
              <a:rPr lang="ja-JP" altLang="en-US" sz="1600" dirty="0" smtClean="0">
                <a:solidFill>
                  <a:schemeClr val="accent3">
                    <a:lumMod val="50000"/>
                  </a:schemeClr>
                </a:solidFill>
              </a:rPr>
              <a:t>引き出すお手伝いをする」です。</a:t>
            </a:r>
          </a:p>
          <a:p>
            <a:pPr algn="ctr">
              <a:lnSpc>
                <a:spcPct val="120000"/>
              </a:lnSpc>
            </a:pPr>
            <a:r>
              <a:rPr lang="ja-JP" altLang="en-US" sz="1600" dirty="0" smtClean="0">
                <a:solidFill>
                  <a:schemeClr val="accent3">
                    <a:lumMod val="50000"/>
                  </a:schemeClr>
                </a:solidFill>
              </a:rPr>
              <a:t>丁寧なカウンセリングを行います。</a:t>
            </a:r>
            <a:endParaRPr lang="ja-JP" altLang="en-US" sz="1600" dirty="0">
              <a:solidFill>
                <a:schemeClr val="accent3">
                  <a:lumMod val="50000"/>
                </a:schemeClr>
              </a:solidFill>
            </a:endParaRPr>
          </a:p>
        </p:txBody>
      </p:sp>
      <p:sp>
        <p:nvSpPr>
          <p:cNvPr id="20" name="正方形/長方形 19"/>
          <p:cNvSpPr/>
          <p:nvPr/>
        </p:nvSpPr>
        <p:spPr>
          <a:xfrm>
            <a:off x="303230" y="2167957"/>
            <a:ext cx="2891772" cy="1092607"/>
          </a:xfrm>
          <a:prstGeom prst="rect">
            <a:avLst/>
          </a:prstGeom>
        </p:spPr>
        <p:txBody>
          <a:bodyPr wrap="square">
            <a:spAutoFit/>
          </a:bodyPr>
          <a:lstStyle/>
          <a:p>
            <a:r>
              <a:rPr lang="ja-JP" altLang="en-US" sz="1300" dirty="0" smtClean="0"/>
              <a:t>当院の特徴は７種類の治療法を組み合わせることにあります。ひとつの治療に限定せず、様々な角度から治癒を促すので、あらゆるケースに効果を発揮します。</a:t>
            </a:r>
            <a:endParaRPr lang="ja-JP" altLang="en-US" sz="1300" dirty="0"/>
          </a:p>
        </p:txBody>
      </p:sp>
      <p:sp>
        <p:nvSpPr>
          <p:cNvPr id="21" name="正方形/長方形 20"/>
          <p:cNvSpPr/>
          <p:nvPr/>
        </p:nvSpPr>
        <p:spPr>
          <a:xfrm>
            <a:off x="308763" y="3275907"/>
            <a:ext cx="2704818" cy="2426049"/>
          </a:xfrm>
          <a:prstGeom prst="rect">
            <a:avLst/>
          </a:prstGeom>
        </p:spPr>
        <p:txBody>
          <a:bodyPr wrap="square">
            <a:spAutoFit/>
          </a:bodyPr>
          <a:lstStyle/>
          <a:p>
            <a:pPr>
              <a:lnSpc>
                <a:spcPct val="130000"/>
              </a:lnSpc>
            </a:pPr>
            <a:r>
              <a:rPr lang="en-US" altLang="ja-JP" sz="900" dirty="0" smtClean="0"/>
              <a:t>■</a:t>
            </a:r>
            <a:r>
              <a:rPr lang="ja-JP" altLang="en-US" sz="900" dirty="0" smtClean="0"/>
              <a:t>整骨治療 ： 損傷した部位の安静、固定をします</a:t>
            </a:r>
          </a:p>
          <a:p>
            <a:pPr>
              <a:lnSpc>
                <a:spcPct val="130000"/>
              </a:lnSpc>
            </a:pPr>
            <a:r>
              <a:rPr lang="en-US" altLang="ja-JP" sz="900" dirty="0" smtClean="0"/>
              <a:t>■</a:t>
            </a:r>
            <a:r>
              <a:rPr lang="ja-JP" altLang="en-US" sz="900" dirty="0" smtClean="0"/>
              <a:t>あんま指圧マッサージ治療 ： 手技で硬くなった</a:t>
            </a:r>
          </a:p>
          <a:p>
            <a:pPr>
              <a:lnSpc>
                <a:spcPct val="130000"/>
              </a:lnSpc>
            </a:pPr>
            <a:r>
              <a:rPr lang="ja-JP" altLang="en-US" sz="900" dirty="0" smtClean="0"/>
              <a:t>　筋肉をほぐし、リンパや血液の流れを改善します</a:t>
            </a:r>
          </a:p>
          <a:p>
            <a:pPr>
              <a:lnSpc>
                <a:spcPct val="130000"/>
              </a:lnSpc>
            </a:pPr>
            <a:r>
              <a:rPr lang="en-US" altLang="ja-JP" sz="900" dirty="0" smtClean="0"/>
              <a:t>■</a:t>
            </a:r>
            <a:r>
              <a:rPr lang="ja-JP" altLang="en-US" sz="900" dirty="0" smtClean="0"/>
              <a:t>鍼灸治療 ： 鍼や灸の刺激により、自律神経を整え、</a:t>
            </a:r>
          </a:p>
          <a:p>
            <a:pPr>
              <a:lnSpc>
                <a:spcPct val="130000"/>
              </a:lnSpc>
            </a:pPr>
            <a:r>
              <a:rPr lang="ja-JP" altLang="en-US" sz="900" dirty="0" smtClean="0"/>
              <a:t>　未病に備えます</a:t>
            </a:r>
          </a:p>
          <a:p>
            <a:pPr>
              <a:lnSpc>
                <a:spcPct val="130000"/>
              </a:lnSpc>
            </a:pPr>
            <a:r>
              <a:rPr lang="en-US" altLang="ja-JP" sz="900" dirty="0" smtClean="0"/>
              <a:t>■</a:t>
            </a:r>
            <a:r>
              <a:rPr lang="ja-JP" altLang="en-US" sz="900" dirty="0" smtClean="0"/>
              <a:t>整体治療 ： 手技で筋肉や骨格のバランスを整え、</a:t>
            </a:r>
          </a:p>
          <a:p>
            <a:pPr>
              <a:lnSpc>
                <a:spcPct val="130000"/>
              </a:lnSpc>
            </a:pPr>
            <a:r>
              <a:rPr lang="ja-JP" altLang="en-US" sz="900" dirty="0" smtClean="0"/>
              <a:t>　自然治癒力に働きかけます</a:t>
            </a:r>
          </a:p>
          <a:p>
            <a:pPr>
              <a:lnSpc>
                <a:spcPct val="130000"/>
              </a:lnSpc>
            </a:pPr>
            <a:r>
              <a:rPr lang="en-US" altLang="ja-JP" sz="900" dirty="0" smtClean="0"/>
              <a:t>■</a:t>
            </a:r>
            <a:r>
              <a:rPr lang="ja-JP" altLang="en-US" sz="900" dirty="0" smtClean="0"/>
              <a:t>酸素カプセル ： 高気圧酸素が血行を促進し</a:t>
            </a:r>
          </a:p>
          <a:p>
            <a:pPr>
              <a:lnSpc>
                <a:spcPct val="130000"/>
              </a:lnSpc>
            </a:pPr>
            <a:r>
              <a:rPr lang="ja-JP" altLang="en-US" sz="900" dirty="0" smtClean="0"/>
              <a:t>　新陳代謝を高めます</a:t>
            </a:r>
          </a:p>
          <a:p>
            <a:pPr>
              <a:lnSpc>
                <a:spcPct val="130000"/>
              </a:lnSpc>
            </a:pPr>
            <a:r>
              <a:rPr lang="en-US" altLang="ja-JP" sz="900" dirty="0" smtClean="0"/>
              <a:t>■</a:t>
            </a:r>
            <a:r>
              <a:rPr lang="ja-JP" altLang="en-US" sz="900" dirty="0" smtClean="0"/>
              <a:t>エアナジー ： 取り入れる酸素を最適化し、</a:t>
            </a:r>
          </a:p>
          <a:p>
            <a:pPr>
              <a:lnSpc>
                <a:spcPct val="130000"/>
              </a:lnSpc>
            </a:pPr>
            <a:r>
              <a:rPr lang="ja-JP" altLang="en-US" sz="900" dirty="0" smtClean="0"/>
              <a:t>　活性酸素消去機能を向上させます</a:t>
            </a:r>
          </a:p>
          <a:p>
            <a:pPr>
              <a:lnSpc>
                <a:spcPct val="130000"/>
              </a:lnSpc>
            </a:pPr>
            <a:r>
              <a:rPr lang="en-US" altLang="ja-JP" sz="900" dirty="0" smtClean="0"/>
              <a:t>■</a:t>
            </a:r>
            <a:r>
              <a:rPr lang="ja-JP" altLang="en-US" sz="900" dirty="0" smtClean="0"/>
              <a:t>レーザー治療 ： 痛みの軽減、血流改善、</a:t>
            </a:r>
          </a:p>
          <a:p>
            <a:pPr>
              <a:lnSpc>
                <a:spcPct val="130000"/>
              </a:lnSpc>
            </a:pPr>
            <a:r>
              <a:rPr lang="ja-JP" altLang="en-US" sz="900" dirty="0" smtClean="0"/>
              <a:t>　組織の活性化の効果があります</a:t>
            </a:r>
            <a:endParaRPr lang="ja-JP" altLang="en-US" sz="900" dirty="0"/>
          </a:p>
        </p:txBody>
      </p:sp>
      <p:sp>
        <p:nvSpPr>
          <p:cNvPr id="22" name="正方形/長方形 21"/>
          <p:cNvSpPr/>
          <p:nvPr/>
        </p:nvSpPr>
        <p:spPr>
          <a:xfrm>
            <a:off x="193904" y="6185053"/>
            <a:ext cx="3136900" cy="1015663"/>
          </a:xfrm>
          <a:prstGeom prst="rect">
            <a:avLst/>
          </a:prstGeom>
        </p:spPr>
        <p:txBody>
          <a:bodyPr wrap="square">
            <a:spAutoFit/>
          </a:bodyPr>
          <a:lstStyle/>
          <a:p>
            <a:r>
              <a:rPr lang="en-US" altLang="ja-JP" sz="1000" dirty="0" smtClean="0">
                <a:solidFill>
                  <a:schemeClr val="bg1"/>
                </a:solidFill>
              </a:rPr>
              <a:t>●</a:t>
            </a:r>
            <a:r>
              <a:rPr lang="ja-JP" altLang="en-US" sz="1000" dirty="0" smtClean="0">
                <a:solidFill>
                  <a:schemeClr val="bg1"/>
                </a:solidFill>
              </a:rPr>
              <a:t>他の医療機関などで診療・治療を受けている方は、初診時にお知らせください。</a:t>
            </a:r>
          </a:p>
          <a:p>
            <a:r>
              <a:rPr lang="en-US" altLang="ja-JP" sz="1000" dirty="0" smtClean="0">
                <a:solidFill>
                  <a:schemeClr val="bg1"/>
                </a:solidFill>
              </a:rPr>
              <a:t>●</a:t>
            </a:r>
            <a:r>
              <a:rPr lang="ja-JP" altLang="en-US" sz="1000" dirty="0" smtClean="0">
                <a:solidFill>
                  <a:schemeClr val="bg1"/>
                </a:solidFill>
              </a:rPr>
              <a:t>鍼・灸治療を受けられる際は、運動や食事、入浴後１時間前後あけてからの治療をおすすめします。</a:t>
            </a:r>
          </a:p>
          <a:p>
            <a:r>
              <a:rPr lang="en-US" altLang="ja-JP" sz="1000" dirty="0" smtClean="0">
                <a:solidFill>
                  <a:schemeClr val="bg1"/>
                </a:solidFill>
              </a:rPr>
              <a:t>●</a:t>
            </a:r>
            <a:r>
              <a:rPr lang="ja-JP" altLang="en-US" sz="1000" dirty="0" smtClean="0">
                <a:solidFill>
                  <a:schemeClr val="bg1"/>
                </a:solidFill>
              </a:rPr>
              <a:t>食事を抜いていたり、徹夜明けなどの場合は刺激量を調節いたしますので治療の際にお伝えください。</a:t>
            </a:r>
            <a:endParaRPr lang="ja-JP" altLang="en-US" sz="1000" dirty="0">
              <a:solidFill>
                <a:schemeClr val="bg1"/>
              </a:solidFill>
            </a:endParaRPr>
          </a:p>
        </p:txBody>
      </p:sp>
      <p:sp>
        <p:nvSpPr>
          <p:cNvPr id="23" name="正方形/長方形 22"/>
          <p:cNvSpPr/>
          <p:nvPr/>
        </p:nvSpPr>
        <p:spPr>
          <a:xfrm>
            <a:off x="121808" y="5926581"/>
            <a:ext cx="666569" cy="292388"/>
          </a:xfrm>
          <a:prstGeom prst="rect">
            <a:avLst/>
          </a:prstGeom>
        </p:spPr>
        <p:txBody>
          <a:bodyPr wrap="none">
            <a:spAutoFit/>
          </a:bodyPr>
          <a:lstStyle/>
          <a:p>
            <a:r>
              <a:rPr lang="ja-JP" altLang="en-US" sz="1300" dirty="0" smtClean="0">
                <a:solidFill>
                  <a:schemeClr val="bg1"/>
                </a:solidFill>
              </a:rPr>
              <a:t>お願い</a:t>
            </a:r>
            <a:endParaRPr lang="ja-JP" altLang="en-US" sz="1300" dirty="0">
              <a:solidFill>
                <a:schemeClr val="bg1"/>
              </a:solidFill>
            </a:endParaRPr>
          </a:p>
        </p:txBody>
      </p:sp>
      <p:sp>
        <p:nvSpPr>
          <p:cNvPr id="2" name="正方形/長方形 1"/>
          <p:cNvSpPr/>
          <p:nvPr/>
        </p:nvSpPr>
        <p:spPr>
          <a:xfrm>
            <a:off x="7195693" y="80601"/>
            <a:ext cx="3384661" cy="707886"/>
          </a:xfrm>
          <a:prstGeom prst="rect">
            <a:avLst/>
          </a:prstGeom>
        </p:spPr>
        <p:txBody>
          <a:bodyPr wrap="none">
            <a:spAutoFit/>
          </a:bodyPr>
          <a:lstStyle/>
          <a:p>
            <a:r>
              <a:rPr lang="ja-JP" altLang="en-US" sz="4000" dirty="0">
                <a:solidFill>
                  <a:schemeClr val="bg1"/>
                </a:solidFill>
              </a:rPr>
              <a:t>とうしば整体院</a:t>
            </a:r>
          </a:p>
        </p:txBody>
      </p:sp>
      <p:pic>
        <p:nvPicPr>
          <p:cNvPr id="3" name="図 2"/>
          <p:cNvPicPr>
            <a:picLocks noChangeAspect="1"/>
          </p:cNvPicPr>
          <p:nvPr/>
        </p:nvPicPr>
        <p:blipFill>
          <a:blip r:embed="rId6"/>
          <a:stretch>
            <a:fillRect/>
          </a:stretch>
        </p:blipFill>
        <p:spPr>
          <a:xfrm>
            <a:off x="7846456" y="1442051"/>
            <a:ext cx="2082800" cy="520700"/>
          </a:xfrm>
          <a:prstGeom prst="rect">
            <a:avLst/>
          </a:prstGeom>
        </p:spPr>
      </p:pic>
    </p:spTree>
    <p:extLst>
      <p:ext uri="{BB962C8B-B14F-4D97-AF65-F5344CB8AC3E}">
        <p14:creationId xmlns:p14="http://schemas.microsoft.com/office/powerpoint/2010/main" xmlns="" val="6832083"/>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TotalTime>
  <Words>323</Words>
  <Application>Microsoft Office PowerPoint</Application>
  <PresentationFormat>ユーザー設定</PresentationFormat>
  <Paragraphs>44</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ホワイト</vt:lpstr>
      <vt:lpstr>スライド 1</vt:lpstr>
    </vt:vector>
  </TitlesOfParts>
  <Company>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 隆人</dc:creator>
  <cp:lastModifiedBy>tec</cp:lastModifiedBy>
  <cp:revision>3</cp:revision>
  <dcterms:created xsi:type="dcterms:W3CDTF">2015-02-26T10:37:12Z</dcterms:created>
  <dcterms:modified xsi:type="dcterms:W3CDTF">2015-03-03T06:18:10Z</dcterms:modified>
</cp:coreProperties>
</file>