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4048" y="-96"/>
      </p:cViewPr>
      <p:guideLst>
        <p:guide orient="horz" pos="4764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4698279"/>
            <a:ext cx="9085342" cy="324188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8570331"/>
            <a:ext cx="7482047" cy="38650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87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3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1337363"/>
            <a:ext cx="2809479" cy="2845573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1337363"/>
            <a:ext cx="8255859" cy="2845573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251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42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9718644"/>
            <a:ext cx="9085342" cy="3003817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6410245"/>
            <a:ext cx="9085342" cy="330839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125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7782617"/>
            <a:ext cx="5531741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7782617"/>
            <a:ext cx="5533597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046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3385422"/>
            <a:ext cx="4722671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4796304"/>
            <a:ext cx="4722671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3385422"/>
            <a:ext cx="4724526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4796304"/>
            <a:ext cx="4724526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02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00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59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602164"/>
            <a:ext cx="3516488" cy="256269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602165"/>
            <a:ext cx="5975246" cy="1290801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3164862"/>
            <a:ext cx="3516488" cy="10345315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14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10586879"/>
            <a:ext cx="6413183" cy="124984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1351367"/>
            <a:ext cx="6413183" cy="9074468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11836720"/>
            <a:ext cx="6413183" cy="1774982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66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3528961"/>
            <a:ext cx="9619774" cy="9981215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38625-7A16-6F41-B9F9-1E2E50E3EDBE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14017813"/>
            <a:ext cx="3384735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7BF86-C8BD-0748-A341-733C10575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158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図形グループ 11"/>
          <p:cNvGrpSpPr/>
          <p:nvPr/>
        </p:nvGrpSpPr>
        <p:grpSpPr>
          <a:xfrm>
            <a:off x="5434632" y="350898"/>
            <a:ext cx="4901184" cy="1650492"/>
            <a:chOff x="5434632" y="350898"/>
            <a:chExt cx="4901184" cy="1650492"/>
          </a:xfrm>
        </p:grpSpPr>
        <p:pic>
          <p:nvPicPr>
            <p:cNvPr id="4" name="図 3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10" name="正方形/長方形 9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5434632" y="2178934"/>
            <a:ext cx="4901184" cy="1650492"/>
            <a:chOff x="5434632" y="350898"/>
            <a:chExt cx="4901184" cy="1650492"/>
          </a:xfrm>
        </p:grpSpPr>
        <p:pic>
          <p:nvPicPr>
            <p:cNvPr id="14" name="図 13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16" name="正方形/長方形 15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32" name="図形グループ 31"/>
          <p:cNvGrpSpPr/>
          <p:nvPr/>
        </p:nvGrpSpPr>
        <p:grpSpPr>
          <a:xfrm>
            <a:off x="364115" y="350898"/>
            <a:ext cx="4901184" cy="1650492"/>
            <a:chOff x="5434632" y="350898"/>
            <a:chExt cx="4901184" cy="1650492"/>
          </a:xfrm>
        </p:grpSpPr>
        <p:pic>
          <p:nvPicPr>
            <p:cNvPr id="33" name="図 32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34" name="図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35" name="正方形/長方形 34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36" name="図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37" name="正方形/長方形 36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38" name="図形グループ 37"/>
          <p:cNvGrpSpPr/>
          <p:nvPr/>
        </p:nvGrpSpPr>
        <p:grpSpPr>
          <a:xfrm>
            <a:off x="364115" y="2178934"/>
            <a:ext cx="4901184" cy="1650492"/>
            <a:chOff x="5434632" y="350898"/>
            <a:chExt cx="4901184" cy="1650492"/>
          </a:xfrm>
        </p:grpSpPr>
        <p:pic>
          <p:nvPicPr>
            <p:cNvPr id="39" name="図 38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41" name="正方形/長方形 40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43" name="正方形/長方形 42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44" name="図形グループ 43"/>
          <p:cNvGrpSpPr/>
          <p:nvPr/>
        </p:nvGrpSpPr>
        <p:grpSpPr>
          <a:xfrm>
            <a:off x="5434632" y="4003184"/>
            <a:ext cx="4901184" cy="1650492"/>
            <a:chOff x="5434632" y="350898"/>
            <a:chExt cx="4901184" cy="1650492"/>
          </a:xfrm>
        </p:grpSpPr>
        <p:pic>
          <p:nvPicPr>
            <p:cNvPr id="45" name="図 44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47" name="正方形/長方形 46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49" name="正方形/長方形 48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50" name="図形グループ 49"/>
          <p:cNvGrpSpPr/>
          <p:nvPr/>
        </p:nvGrpSpPr>
        <p:grpSpPr>
          <a:xfrm>
            <a:off x="5434632" y="5831220"/>
            <a:ext cx="4901184" cy="1650492"/>
            <a:chOff x="5434632" y="350898"/>
            <a:chExt cx="4901184" cy="1650492"/>
          </a:xfrm>
        </p:grpSpPr>
        <p:pic>
          <p:nvPicPr>
            <p:cNvPr id="51" name="図 50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53" name="正方形/長方形 52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55" name="正方形/長方形 54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56" name="図形グループ 55"/>
          <p:cNvGrpSpPr/>
          <p:nvPr/>
        </p:nvGrpSpPr>
        <p:grpSpPr>
          <a:xfrm>
            <a:off x="364115" y="4003184"/>
            <a:ext cx="4901184" cy="1650492"/>
            <a:chOff x="5434632" y="350898"/>
            <a:chExt cx="4901184" cy="1650492"/>
          </a:xfrm>
        </p:grpSpPr>
        <p:pic>
          <p:nvPicPr>
            <p:cNvPr id="57" name="図 56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58" name="図 5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59" name="正方形/長方形 58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61" name="正方形/長方形 60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62" name="図形グループ 61"/>
          <p:cNvGrpSpPr/>
          <p:nvPr/>
        </p:nvGrpSpPr>
        <p:grpSpPr>
          <a:xfrm>
            <a:off x="364115" y="5831220"/>
            <a:ext cx="4901184" cy="1650492"/>
            <a:chOff x="5434632" y="350898"/>
            <a:chExt cx="4901184" cy="1650492"/>
          </a:xfrm>
        </p:grpSpPr>
        <p:pic>
          <p:nvPicPr>
            <p:cNvPr id="63" name="図 62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64" name="図 6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65" name="正方形/長方形 64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67" name="正方形/長方形 66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68" name="図形グループ 67"/>
          <p:cNvGrpSpPr/>
          <p:nvPr/>
        </p:nvGrpSpPr>
        <p:grpSpPr>
          <a:xfrm>
            <a:off x="5434632" y="7655272"/>
            <a:ext cx="4901184" cy="1650492"/>
            <a:chOff x="5434632" y="350898"/>
            <a:chExt cx="4901184" cy="1650492"/>
          </a:xfrm>
        </p:grpSpPr>
        <p:pic>
          <p:nvPicPr>
            <p:cNvPr id="69" name="図 68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71" name="正方形/長方形 70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72" name="図 7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73" name="正方形/長方形 72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74" name="図形グループ 73"/>
          <p:cNvGrpSpPr/>
          <p:nvPr/>
        </p:nvGrpSpPr>
        <p:grpSpPr>
          <a:xfrm>
            <a:off x="364115" y="7655272"/>
            <a:ext cx="4901184" cy="1650492"/>
            <a:chOff x="5434632" y="350898"/>
            <a:chExt cx="4901184" cy="1650492"/>
          </a:xfrm>
        </p:grpSpPr>
        <p:pic>
          <p:nvPicPr>
            <p:cNvPr id="75" name="図 74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76" name="図 7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77" name="正方形/長方形 76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78" name="図 7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79" name="正方形/長方形 78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80" name="図形グループ 79"/>
          <p:cNvGrpSpPr/>
          <p:nvPr/>
        </p:nvGrpSpPr>
        <p:grpSpPr>
          <a:xfrm>
            <a:off x="5434632" y="9479522"/>
            <a:ext cx="4901184" cy="1650492"/>
            <a:chOff x="5434632" y="350898"/>
            <a:chExt cx="4901184" cy="1650492"/>
          </a:xfrm>
        </p:grpSpPr>
        <p:pic>
          <p:nvPicPr>
            <p:cNvPr id="81" name="図 80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83" name="正方形/長方形 82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84" name="図 8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85" name="正方形/長方形 84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86" name="図形グループ 85"/>
          <p:cNvGrpSpPr/>
          <p:nvPr/>
        </p:nvGrpSpPr>
        <p:grpSpPr>
          <a:xfrm>
            <a:off x="5434632" y="11307558"/>
            <a:ext cx="4901184" cy="1650492"/>
            <a:chOff x="5434632" y="350898"/>
            <a:chExt cx="4901184" cy="1650492"/>
          </a:xfrm>
        </p:grpSpPr>
        <p:pic>
          <p:nvPicPr>
            <p:cNvPr id="87" name="図 86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88" name="図 8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89" name="正方形/長方形 88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90" name="図 8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91" name="正方形/長方形 90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92" name="図形グループ 91"/>
          <p:cNvGrpSpPr/>
          <p:nvPr/>
        </p:nvGrpSpPr>
        <p:grpSpPr>
          <a:xfrm>
            <a:off x="364115" y="9479522"/>
            <a:ext cx="4901184" cy="1650492"/>
            <a:chOff x="5434632" y="350898"/>
            <a:chExt cx="4901184" cy="1650492"/>
          </a:xfrm>
        </p:grpSpPr>
        <p:pic>
          <p:nvPicPr>
            <p:cNvPr id="93" name="図 92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94" name="図 9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95" name="正方形/長方形 94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96" name="図 9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97" name="正方形/長方形 96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98" name="図形グループ 97"/>
          <p:cNvGrpSpPr/>
          <p:nvPr/>
        </p:nvGrpSpPr>
        <p:grpSpPr>
          <a:xfrm>
            <a:off x="364115" y="11307558"/>
            <a:ext cx="4901184" cy="1650492"/>
            <a:chOff x="5434632" y="350898"/>
            <a:chExt cx="4901184" cy="1650492"/>
          </a:xfrm>
        </p:grpSpPr>
        <p:pic>
          <p:nvPicPr>
            <p:cNvPr id="99" name="図 98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100" name="図 9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101" name="正方形/長方形 100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102" name="図 10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103" name="正方形/長方形 102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104" name="図形グループ 103"/>
          <p:cNvGrpSpPr/>
          <p:nvPr/>
        </p:nvGrpSpPr>
        <p:grpSpPr>
          <a:xfrm>
            <a:off x="5434632" y="13126992"/>
            <a:ext cx="4901184" cy="1650492"/>
            <a:chOff x="5434632" y="350898"/>
            <a:chExt cx="4901184" cy="1650492"/>
          </a:xfrm>
        </p:grpSpPr>
        <p:pic>
          <p:nvPicPr>
            <p:cNvPr id="105" name="図 104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106" name="図 1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107" name="正方形/長方形 106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108" name="図 10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109" name="正方形/長方形 108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  <p:grpSp>
        <p:nvGrpSpPr>
          <p:cNvPr id="110" name="図形グループ 109"/>
          <p:cNvGrpSpPr/>
          <p:nvPr/>
        </p:nvGrpSpPr>
        <p:grpSpPr>
          <a:xfrm>
            <a:off x="364115" y="13126992"/>
            <a:ext cx="4901184" cy="1650492"/>
            <a:chOff x="5434632" y="350898"/>
            <a:chExt cx="4901184" cy="1650492"/>
          </a:xfrm>
        </p:grpSpPr>
        <p:pic>
          <p:nvPicPr>
            <p:cNvPr id="111" name="図 110" descr="2.t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4632" y="350898"/>
              <a:ext cx="4901184" cy="1650492"/>
            </a:xfrm>
            <a:prstGeom prst="rect">
              <a:avLst/>
            </a:prstGeom>
          </p:spPr>
        </p:pic>
        <p:pic>
          <p:nvPicPr>
            <p:cNvPr id="112" name="図 1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1181" y="600611"/>
              <a:ext cx="2908300" cy="850900"/>
            </a:xfrm>
            <a:prstGeom prst="rect">
              <a:avLst/>
            </a:prstGeom>
          </p:spPr>
        </p:pic>
        <p:sp>
          <p:nvSpPr>
            <p:cNvPr id="113" name="正方形/長方形 112"/>
            <p:cNvSpPr/>
            <p:nvPr/>
          </p:nvSpPr>
          <p:spPr>
            <a:xfrm>
              <a:off x="5571278" y="1443473"/>
              <a:ext cx="23261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000" dirty="0" smtClean="0"/>
                <a:t>マッサージルームトウシバ</a:t>
              </a:r>
            </a:p>
            <a:p>
              <a:r>
                <a:rPr lang="en-US" altLang="ja-JP" sz="1000" dirty="0" smtClean="0"/>
                <a:t>TEL.000-000-000</a:t>
              </a:r>
              <a:r>
                <a:rPr lang="ja-JP" altLang="en-US" sz="1000" dirty="0" smtClean="0"/>
                <a:t>　東京都品川区</a:t>
              </a:r>
              <a:r>
                <a:rPr lang="en-US" altLang="ja-JP" sz="1000" dirty="0" smtClean="0"/>
                <a:t>00-00</a:t>
              </a:r>
              <a:endParaRPr lang="ja-JP" altLang="en-US" sz="1000" dirty="0"/>
            </a:p>
          </p:txBody>
        </p:sp>
        <p:pic>
          <p:nvPicPr>
            <p:cNvPr id="114" name="図 1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61178" y="1588117"/>
              <a:ext cx="1752600" cy="190500"/>
            </a:xfrm>
            <a:prstGeom prst="rect">
              <a:avLst/>
            </a:prstGeom>
          </p:spPr>
        </p:pic>
        <p:sp>
          <p:nvSpPr>
            <p:cNvPr id="115" name="正方形/長方形 114"/>
            <p:cNvSpPr/>
            <p:nvPr/>
          </p:nvSpPr>
          <p:spPr>
            <a:xfrm>
              <a:off x="8342033" y="1548788"/>
              <a:ext cx="36744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00" dirty="0" smtClean="0"/>
                <a:t>No.</a:t>
              </a:r>
              <a:endParaRPr lang="ja-JP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962796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160</Words>
  <Application>Microsoft Macintosh PowerPoint</Application>
  <PresentationFormat>ユーザー設定</PresentationFormat>
  <Paragraphs>48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2015-02-26T09:00:10Z</dcterms:created>
  <dcterms:modified xsi:type="dcterms:W3CDTF">2015-02-26T09:06:57Z</dcterms:modified>
</cp:coreProperties>
</file>