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3128" y="29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61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92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04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806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7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46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511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6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693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8733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540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1AAF0-D31C-404D-A605-1E5A605CBB48}" type="datetimeFigureOut">
              <a:rPr kumimoji="1" lang="ja-JP" altLang="en-US" smtClean="0"/>
              <a:t>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2743B-1323-2A42-841D-7A9EC33BC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414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2014.12_toshibatec_pop_3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515961" y="3677857"/>
            <a:ext cx="6262659" cy="2638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職　　種： 介護施設業務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雇用形態： パート・アルバイト（社員への登用もあります）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資格資格： 経験いりません。元気な人募集します。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勤務時間： １日３～４時間くらいから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勤務日数： 週２～３日くらいから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給与時給： </a:t>
            </a:r>
            <a:r>
              <a:rPr lang="en-US" altLang="ja-JP" sz="1700" dirty="0" smtClean="0">
                <a:latin typeface="小塚ゴシック Pro H"/>
                <a:ea typeface="小塚ゴシック Pro H"/>
                <a:cs typeface="小塚ゴシック Pro H"/>
              </a:rPr>
              <a:t>1000</a:t>
            </a: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円～</a:t>
            </a:r>
          </a:p>
          <a:p>
            <a:pPr>
              <a:lnSpc>
                <a:spcPct val="140000"/>
              </a:lnSpc>
            </a:pPr>
            <a:r>
              <a:rPr lang="ja-JP" altLang="en-US" sz="1700" dirty="0" smtClean="0">
                <a:latin typeface="小塚ゴシック Pro H"/>
                <a:ea typeface="小塚ゴシック Pro H"/>
                <a:cs typeface="小塚ゴシック Pro H"/>
              </a:rPr>
              <a:t>待　　遇： まかない付き・制服貸与・交通費支給</a:t>
            </a:r>
            <a:endParaRPr lang="ja-JP" altLang="en-US" sz="17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15957" y="6681630"/>
            <a:ext cx="5781426" cy="89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2200" dirty="0" smtClean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平日の昼間入れる方、特に歓迎します。</a:t>
            </a:r>
          </a:p>
          <a:p>
            <a:pPr algn="ctr">
              <a:lnSpc>
                <a:spcPct val="120000"/>
              </a:lnSpc>
            </a:pPr>
            <a:r>
              <a:rPr lang="ja-JP" altLang="en-US" sz="2200" dirty="0" smtClean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明るく元気な方、ご応募お待ちしています。</a:t>
            </a:r>
            <a:endParaRPr lang="ja-JP" altLang="en-US" sz="2200" dirty="0">
              <a:solidFill>
                <a:schemeClr val="bg1"/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15961" y="7825979"/>
            <a:ext cx="492955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700" dirty="0" smtClean="0">
                <a:latin typeface="小塚ゴシック Pro M"/>
                <a:ea typeface="小塚ゴシック Pro M"/>
                <a:cs typeface="小塚ゴシック Pro M"/>
              </a:rPr>
              <a:t>お問い合わせ　</a:t>
            </a:r>
            <a:r>
              <a:rPr lang="en-US" altLang="ja-JP" sz="1700" dirty="0" smtClean="0">
                <a:latin typeface="小塚ゴシック Pro M"/>
                <a:ea typeface="小塚ゴシック Pro M"/>
                <a:cs typeface="小塚ゴシック Pro M"/>
              </a:rPr>
              <a:t>00-000-0000</a:t>
            </a:r>
            <a:r>
              <a:rPr lang="ja-JP" altLang="en-US" sz="1700" dirty="0" smtClean="0">
                <a:latin typeface="小塚ゴシック Pro M"/>
                <a:ea typeface="小塚ゴシック Pro M"/>
                <a:cs typeface="小塚ゴシック Pro M"/>
              </a:rPr>
              <a:t>　担当者：東芝太郎</a:t>
            </a:r>
            <a:endParaRPr lang="ja-JP" altLang="en-US" sz="1700" dirty="0">
              <a:latin typeface="小塚ゴシック Pro M"/>
              <a:ea typeface="小塚ゴシック Pro M"/>
              <a:cs typeface="小塚ゴシック Pro M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919560" y="9086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◯◯</a:t>
            </a:r>
            <a:r>
              <a:rPr lang="ja-JP" altLang="en-US" dirty="0" smtClean="0"/>
              <a:t>病院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609679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26</Words>
  <Application>Microsoft Macintosh PowerPoint</Application>
  <PresentationFormat>A4 210x297 mm</PresentationFormat>
  <Paragraphs>11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4</cp:revision>
  <dcterms:created xsi:type="dcterms:W3CDTF">2014-12-09T01:23:43Z</dcterms:created>
  <dcterms:modified xsi:type="dcterms:W3CDTF">2014-12-10T08:10:13Z</dcterms:modified>
</cp:coreProperties>
</file>