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845425" cy="1116488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839C"/>
    <a:srgbClr val="FFB8FC"/>
    <a:srgbClr val="E82A57"/>
    <a:srgbClr val="FFB2D7"/>
    <a:srgbClr val="F78A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3896" y="-120"/>
      </p:cViewPr>
      <p:guideLst>
        <p:guide orient="horz" pos="3517"/>
        <p:guide pos="24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8407" y="3468354"/>
            <a:ext cx="6668611" cy="2393214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76814" y="6326770"/>
            <a:ext cx="5491798" cy="285324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161927" y="447116"/>
            <a:ext cx="1912323" cy="952633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4961" y="447116"/>
            <a:ext cx="5606210" cy="952633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9735" y="7174477"/>
            <a:ext cx="6668611" cy="221747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19735" y="4732157"/>
            <a:ext cx="6668611" cy="244231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4961" y="2605143"/>
            <a:ext cx="3759266" cy="736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14984" y="2605143"/>
            <a:ext cx="3759266" cy="736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2271" y="447113"/>
            <a:ext cx="7060883" cy="186081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" y="2499178"/>
            <a:ext cx="3466425" cy="10415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2271" y="3540717"/>
            <a:ext cx="3466425" cy="6432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85367" y="2499178"/>
            <a:ext cx="3467787" cy="10415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85367" y="3540717"/>
            <a:ext cx="3467787" cy="6432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2271" y="444528"/>
            <a:ext cx="2581091" cy="18918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67344" y="444530"/>
            <a:ext cx="4385810" cy="95289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2271" y="2336359"/>
            <a:ext cx="2581091" cy="76370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37758" y="7815421"/>
            <a:ext cx="4707255" cy="9226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37758" y="997603"/>
            <a:ext cx="4707255" cy="669893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37758" y="8738076"/>
            <a:ext cx="4707255" cy="13103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2271" y="447113"/>
            <a:ext cx="7060883" cy="1860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" y="2605143"/>
            <a:ext cx="7060883" cy="7368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2271" y="10348200"/>
            <a:ext cx="1830599" cy="59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80520" y="10348200"/>
            <a:ext cx="2484385" cy="59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22555" y="10348200"/>
            <a:ext cx="1830599" cy="59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 descr="赤ちゃん切り抜き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07" y="5693548"/>
            <a:ext cx="6375400" cy="4241800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723451" y="434057"/>
            <a:ext cx="6340197" cy="2111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ja-JP" altLang="en-US" sz="7200" dirty="0" smtClean="0">
                <a:solidFill>
                  <a:srgbClr val="E82A57"/>
                </a:solidFill>
                <a:latin typeface="ＭＳ ゴシック"/>
                <a:ea typeface="ＭＳ ゴシック"/>
                <a:cs typeface="ＭＳ ゴシック"/>
              </a:rPr>
              <a:t>ご出産</a:t>
            </a:r>
            <a:endParaRPr kumimoji="1" lang="en-US" altLang="ja-JP" sz="7200" dirty="0" smtClean="0">
              <a:solidFill>
                <a:srgbClr val="E82A57"/>
              </a:solidFill>
              <a:latin typeface="ＭＳ ゴシック"/>
              <a:ea typeface="ＭＳ ゴシック"/>
              <a:cs typeface="ＭＳ ゴシック"/>
            </a:endParaRPr>
          </a:p>
          <a:p>
            <a:pPr algn="ctr">
              <a:lnSpc>
                <a:spcPct val="110000"/>
              </a:lnSpc>
            </a:pPr>
            <a:r>
              <a:rPr lang="ja-JP" altLang="en-US" sz="4800" dirty="0" smtClean="0">
                <a:solidFill>
                  <a:srgbClr val="E82A57"/>
                </a:solidFill>
                <a:latin typeface="ＭＳ ゴシック"/>
                <a:ea typeface="ＭＳ ゴシック"/>
                <a:cs typeface="ＭＳ ゴシック"/>
              </a:rPr>
              <a:t>おめでとうございます</a:t>
            </a:r>
            <a:endParaRPr kumimoji="1" lang="ja-JP" altLang="en-US" sz="4800" dirty="0">
              <a:solidFill>
                <a:srgbClr val="E82A57"/>
              </a:solidFill>
              <a:latin typeface="ＭＳ ゴシック"/>
              <a:ea typeface="ＭＳ ゴシック"/>
              <a:cs typeface="ＭＳ ゴシック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334366" y="4195918"/>
            <a:ext cx="53666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誕生日　</a:t>
            </a:r>
            <a:r>
              <a:rPr kumimoji="1" lang="en-US" altLang="ja-JP" sz="2800" dirty="0" smtClean="0"/>
              <a:t>2015.0.00</a:t>
            </a:r>
            <a:r>
              <a:rPr kumimoji="1" lang="ja-JP" altLang="en-US" sz="2800" dirty="0" smtClean="0"/>
              <a:t>　午後０時００分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　　　　　</a:t>
            </a:r>
            <a:r>
              <a:rPr lang="en-US" altLang="ja-JP" sz="2800" dirty="0" smtClean="0"/>
              <a:t> </a:t>
            </a:r>
            <a:r>
              <a:rPr lang="ja-JP" altLang="en-US" sz="2800" dirty="0" smtClean="0"/>
              <a:t>体重　</a:t>
            </a:r>
            <a:r>
              <a:rPr lang="en-US" altLang="ja-JP" sz="2800" dirty="0" smtClean="0"/>
              <a:t>2,500g</a:t>
            </a:r>
            <a:endParaRPr kumimoji="1" lang="ja-JP" altLang="en-US" sz="2800" dirty="0"/>
          </a:p>
        </p:txBody>
      </p:sp>
      <p:sp>
        <p:nvSpPr>
          <p:cNvPr id="19" name="ハート 18"/>
          <p:cNvSpPr/>
          <p:nvPr/>
        </p:nvSpPr>
        <p:spPr>
          <a:xfrm rot="2105274">
            <a:off x="6286548" y="5114954"/>
            <a:ext cx="828983" cy="728487"/>
          </a:xfrm>
          <a:prstGeom prst="heart">
            <a:avLst/>
          </a:prstGeom>
          <a:solidFill>
            <a:srgbClr val="F78AA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ハート 19"/>
          <p:cNvSpPr/>
          <p:nvPr/>
        </p:nvSpPr>
        <p:spPr>
          <a:xfrm rot="20535708">
            <a:off x="5483049" y="5587193"/>
            <a:ext cx="624973" cy="534235"/>
          </a:xfrm>
          <a:prstGeom prst="heart">
            <a:avLst/>
          </a:prstGeom>
          <a:solidFill>
            <a:srgbClr val="FFB8F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ハート 20"/>
          <p:cNvSpPr/>
          <p:nvPr/>
        </p:nvSpPr>
        <p:spPr>
          <a:xfrm rot="19877374">
            <a:off x="1095622" y="5402520"/>
            <a:ext cx="1054760" cy="967881"/>
          </a:xfrm>
          <a:prstGeom prst="heart">
            <a:avLst/>
          </a:prstGeom>
          <a:solidFill>
            <a:srgbClr val="FFB2D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967182" y="10187888"/>
            <a:ext cx="1997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○×</a:t>
            </a:r>
            <a:r>
              <a:rPr kumimoji="1" lang="ja-JP" altLang="en-US" sz="2800" dirty="0" smtClean="0"/>
              <a:t>産婦人科</a:t>
            </a:r>
            <a:endParaRPr kumimoji="1" lang="ja-JP" altLang="en-US" sz="2800" dirty="0"/>
          </a:p>
        </p:txBody>
      </p:sp>
      <p:sp>
        <p:nvSpPr>
          <p:cNvPr id="27" name="円/楕円 26"/>
          <p:cNvSpPr/>
          <p:nvPr/>
        </p:nvSpPr>
        <p:spPr>
          <a:xfrm>
            <a:off x="2106047" y="2797253"/>
            <a:ext cx="3630027" cy="1173598"/>
          </a:xfrm>
          <a:custGeom>
            <a:avLst/>
            <a:gdLst/>
            <a:ahLst/>
            <a:cxnLst/>
            <a:rect l="l" t="t" r="r" b="b"/>
            <a:pathLst>
              <a:path w="3630027" h="1173598">
                <a:moveTo>
                  <a:pt x="586799" y="0"/>
                </a:moveTo>
                <a:cubicBezTo>
                  <a:pt x="708329" y="0"/>
                  <a:pt x="821230" y="36945"/>
                  <a:pt x="914884" y="100216"/>
                </a:cubicBezTo>
                <a:lnTo>
                  <a:pt x="969136" y="144979"/>
                </a:lnTo>
                <a:lnTo>
                  <a:pt x="1023389" y="100216"/>
                </a:lnTo>
                <a:cubicBezTo>
                  <a:pt x="1117043" y="36945"/>
                  <a:pt x="1229944" y="0"/>
                  <a:pt x="1351474" y="0"/>
                </a:cubicBezTo>
                <a:cubicBezTo>
                  <a:pt x="1513514" y="0"/>
                  <a:pt x="1660214" y="65680"/>
                  <a:pt x="1766403" y="171870"/>
                </a:cubicBezTo>
                <a:lnTo>
                  <a:pt x="1785544" y="195069"/>
                </a:lnTo>
                <a:lnTo>
                  <a:pt x="1804685" y="171870"/>
                </a:lnTo>
                <a:cubicBezTo>
                  <a:pt x="1910875" y="65680"/>
                  <a:pt x="2057575" y="0"/>
                  <a:pt x="2219615" y="0"/>
                </a:cubicBezTo>
                <a:cubicBezTo>
                  <a:pt x="2341145" y="0"/>
                  <a:pt x="2454046" y="36945"/>
                  <a:pt x="2547700" y="100216"/>
                </a:cubicBezTo>
                <a:lnTo>
                  <a:pt x="2631422" y="169293"/>
                </a:lnTo>
                <a:lnTo>
                  <a:pt x="2715143" y="100216"/>
                </a:lnTo>
                <a:cubicBezTo>
                  <a:pt x="2808797" y="36945"/>
                  <a:pt x="2921698" y="0"/>
                  <a:pt x="3043228" y="0"/>
                </a:cubicBezTo>
                <a:cubicBezTo>
                  <a:pt x="3367308" y="0"/>
                  <a:pt x="3630027" y="262719"/>
                  <a:pt x="3630027" y="586799"/>
                </a:cubicBezTo>
                <a:cubicBezTo>
                  <a:pt x="3630027" y="910879"/>
                  <a:pt x="3367308" y="1173598"/>
                  <a:pt x="3043228" y="1173598"/>
                </a:cubicBezTo>
                <a:cubicBezTo>
                  <a:pt x="2921698" y="1173598"/>
                  <a:pt x="2808797" y="1136653"/>
                  <a:pt x="2715143" y="1073382"/>
                </a:cubicBezTo>
                <a:lnTo>
                  <a:pt x="2631422" y="1004305"/>
                </a:lnTo>
                <a:lnTo>
                  <a:pt x="2547700" y="1073382"/>
                </a:lnTo>
                <a:cubicBezTo>
                  <a:pt x="2454046" y="1136653"/>
                  <a:pt x="2341145" y="1173598"/>
                  <a:pt x="2219615" y="1173598"/>
                </a:cubicBezTo>
                <a:cubicBezTo>
                  <a:pt x="2057575" y="1173598"/>
                  <a:pt x="1910875" y="1107918"/>
                  <a:pt x="1804685" y="1001728"/>
                </a:cubicBezTo>
                <a:lnTo>
                  <a:pt x="1785544" y="978529"/>
                </a:lnTo>
                <a:lnTo>
                  <a:pt x="1766403" y="1001728"/>
                </a:lnTo>
                <a:cubicBezTo>
                  <a:pt x="1660214" y="1107918"/>
                  <a:pt x="1513514" y="1173598"/>
                  <a:pt x="1351474" y="1173598"/>
                </a:cubicBezTo>
                <a:cubicBezTo>
                  <a:pt x="1229944" y="1173598"/>
                  <a:pt x="1117043" y="1136653"/>
                  <a:pt x="1023389" y="1073382"/>
                </a:cubicBezTo>
                <a:lnTo>
                  <a:pt x="969136" y="1028619"/>
                </a:lnTo>
                <a:lnTo>
                  <a:pt x="914884" y="1073382"/>
                </a:lnTo>
                <a:cubicBezTo>
                  <a:pt x="821230" y="1136653"/>
                  <a:pt x="708329" y="1173598"/>
                  <a:pt x="586799" y="1173598"/>
                </a:cubicBezTo>
                <a:cubicBezTo>
                  <a:pt x="262719" y="1173598"/>
                  <a:pt x="0" y="910879"/>
                  <a:pt x="0" y="586799"/>
                </a:cubicBezTo>
                <a:cubicBezTo>
                  <a:pt x="0" y="262719"/>
                  <a:pt x="262719" y="0"/>
                  <a:pt x="586799" y="0"/>
                </a:cubicBezTo>
                <a:close/>
              </a:path>
            </a:pathLst>
          </a:custGeom>
          <a:solidFill>
            <a:srgbClr val="E8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smtClean="0"/>
              <a:t>○●</a:t>
            </a:r>
            <a:r>
              <a:rPr kumimoji="1" lang="ja-JP" altLang="en-US" sz="5400" dirty="0" smtClean="0"/>
              <a:t>ちゃん</a:t>
            </a:r>
            <a:endParaRPr kumimoji="1" lang="ja-JP" altLang="en-US" sz="5400" dirty="0"/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11</Words>
  <Application>Microsoft Macintosh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笛田 桃子</cp:lastModifiedBy>
  <cp:revision>6</cp:revision>
  <dcterms:created xsi:type="dcterms:W3CDTF">2015-01-14T08:48:15Z</dcterms:created>
  <dcterms:modified xsi:type="dcterms:W3CDTF">2015-01-14T09:21:06Z</dcterms:modified>
</cp:coreProperties>
</file>