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160" y="-72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264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7343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1981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4024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397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8319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577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251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4597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932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2645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C3E16-24D0-7A4A-AC44-CB795014D69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8034D-57EC-3446-A65F-3D386E488F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4747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86" y="-14271"/>
            <a:ext cx="7578236" cy="11067428"/>
          </a:xfrm>
          <a:prstGeom prst="rect">
            <a:avLst/>
          </a:prstGeom>
        </p:spPr>
      </p:pic>
      <p:pic>
        <p:nvPicPr>
          <p:cNvPr id="5" name="図 4" descr="28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23412"/>
            <a:ext cx="6240780" cy="273862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700" y="7361445"/>
            <a:ext cx="6769100" cy="9525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300" y="8573899"/>
            <a:ext cx="6819900" cy="18542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9500" y="8516815"/>
            <a:ext cx="2235200" cy="6858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6526" y="8630983"/>
            <a:ext cx="13970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5367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2015-02-05T08:27:36Z</dcterms:created>
  <dcterms:modified xsi:type="dcterms:W3CDTF">2015-02-05T08:30:24Z</dcterms:modified>
</cp:coreProperties>
</file>