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710"/>
  </p:normalViewPr>
  <p:slideViewPr>
    <p:cSldViewPr snapToGrid="0" snapToObjects="1" showGuides="1">
      <p:cViewPr varScale="1">
        <p:scale>
          <a:sx n="73" d="100"/>
          <a:sy n="73" d="100"/>
        </p:scale>
        <p:origin x="60" y="1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89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86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99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84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74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74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5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552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63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05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71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>
            <a:extLst>
              <a:ext uri="{FF2B5EF4-FFF2-40B4-BE49-F238E27FC236}">
                <a16:creationId xmlns:a16="http://schemas.microsoft.com/office/drawing/2014/main" id="{EB11F086-F698-4B4F-BB1E-7D469C80E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053" y="196495"/>
            <a:ext cx="3200400" cy="718820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CCBC75AE-43DE-3D45-ACF7-BACC8EEA1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553" y="1351240"/>
            <a:ext cx="1295400" cy="40640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9BE64C0C-F805-DD4D-905F-565554D86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2314" y="5363176"/>
            <a:ext cx="889000" cy="889000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7092E9F6-7B01-BE4A-B2C5-167D84BE2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8567" y="5638276"/>
            <a:ext cx="368300" cy="3048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D7D5195B-8EDE-134B-B2C1-1F4C31DE3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272" y="196495"/>
            <a:ext cx="3200400" cy="71882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B2536295-B461-2E4D-B398-311F29055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772" y="1351240"/>
            <a:ext cx="1295400" cy="4064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CE3AE8EC-3FEC-5D48-BAF4-18B7A80BE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1533" y="5363176"/>
            <a:ext cx="889000" cy="889000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4C52DE4B-473C-6B40-B8D1-B50BD65876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7786" y="5638276"/>
            <a:ext cx="368300" cy="3048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322B941-8021-9640-9C38-D21FADEC7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90" y="196495"/>
            <a:ext cx="3200400" cy="71882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6F6839D-3434-CF44-974C-A21549FD5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990" y="1351240"/>
            <a:ext cx="1295400" cy="4064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0E3227C-5ADD-304E-92CC-0BDA2C66D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51" y="5363176"/>
            <a:ext cx="889000" cy="889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1430A44-38A0-7F46-878D-75DD2D608B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7004" y="5638276"/>
            <a:ext cx="368300" cy="3048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DEC3AD2-41AB-244E-8B23-0684C28029D1}"/>
              </a:ext>
            </a:extLst>
          </p:cNvPr>
          <p:cNvSpPr txBox="1"/>
          <p:nvPr/>
        </p:nvSpPr>
        <p:spPr>
          <a:xfrm>
            <a:off x="261101" y="282605"/>
            <a:ext cx="65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name</a:t>
            </a:r>
            <a:endParaRPr kumimoji="1" lang="ja-JP" altLang="en-US" sz="1200" dirty="0">
              <a:solidFill>
                <a:srgbClr val="0070C0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04AFB88-6A7F-274D-B0F6-AD0C63D46C63}"/>
              </a:ext>
            </a:extLst>
          </p:cNvPr>
          <p:cNvSpPr txBox="1"/>
          <p:nvPr/>
        </p:nvSpPr>
        <p:spPr>
          <a:xfrm>
            <a:off x="3821882" y="282605"/>
            <a:ext cx="65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name</a:t>
            </a:r>
            <a:endParaRPr kumimoji="1" lang="ja-JP" altLang="en-US" sz="1200" dirty="0">
              <a:solidFill>
                <a:srgbClr val="0070C0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DDBC73F-58CA-F947-A334-1B5655BA44D4}"/>
              </a:ext>
            </a:extLst>
          </p:cNvPr>
          <p:cNvSpPr txBox="1"/>
          <p:nvPr/>
        </p:nvSpPr>
        <p:spPr>
          <a:xfrm>
            <a:off x="7382663" y="282605"/>
            <a:ext cx="65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070C0"/>
                </a:solidFill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name</a:t>
            </a:r>
            <a:endParaRPr kumimoji="1" lang="ja-JP" altLang="en-US" sz="1200" dirty="0">
              <a:solidFill>
                <a:srgbClr val="0070C0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14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小塚ゴシック Pro 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小池　京子</cp:lastModifiedBy>
  <cp:revision>12</cp:revision>
  <dcterms:created xsi:type="dcterms:W3CDTF">2020-12-09T07:38:40Z</dcterms:created>
  <dcterms:modified xsi:type="dcterms:W3CDTF">2020-12-14T01:39:01Z</dcterms:modified>
</cp:coreProperties>
</file>