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710"/>
  </p:normalViewPr>
  <p:slideViewPr>
    <p:cSldViewPr snapToGrid="0" snapToObjects="1" showGuides="1">
      <p:cViewPr varScale="1">
        <p:scale>
          <a:sx n="119" d="100"/>
          <a:sy n="119" d="100"/>
        </p:scale>
        <p:origin x="920" y="200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89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86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9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84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74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74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5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552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6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05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3D422-5E07-114A-B8B5-424A31328E21}" type="datetimeFigureOut">
              <a:rPr kumimoji="1" lang="ja-JP" altLang="en-US" smtClean="0"/>
              <a:t>2020/12/11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71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1F434E4F-E62C-1346-BD9E-5BE41B6FC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051" y="190145"/>
            <a:ext cx="3200400" cy="72009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9ABADB8-23DB-AD42-9891-05C080F8FA98}"/>
              </a:ext>
            </a:extLst>
          </p:cNvPr>
          <p:cNvSpPr txBox="1"/>
          <p:nvPr/>
        </p:nvSpPr>
        <p:spPr>
          <a:xfrm>
            <a:off x="7382663" y="293363"/>
            <a:ext cx="654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name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FB31C78B-42E0-1F47-9E47-E15E60197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4444" y="1167876"/>
            <a:ext cx="2286000" cy="47752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FB1CD1AD-AD1B-BF47-B8D1-948CF0826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47" y="190145"/>
            <a:ext cx="3200400" cy="72009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380878B-36D9-FF4C-8142-CF7113C586CF}"/>
              </a:ext>
            </a:extLst>
          </p:cNvPr>
          <p:cNvSpPr txBox="1"/>
          <p:nvPr/>
        </p:nvSpPr>
        <p:spPr>
          <a:xfrm>
            <a:off x="271859" y="293363"/>
            <a:ext cx="654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name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DE69C76E-BCC2-1747-9676-1FD46378B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40" y="1167876"/>
            <a:ext cx="2286000" cy="47752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F06C5C8-1243-294E-B498-EBB0E0CCC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271" y="190145"/>
            <a:ext cx="3200400" cy="7200900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73A91F6-99DB-CE45-BE8F-7610733A74AD}"/>
              </a:ext>
            </a:extLst>
          </p:cNvPr>
          <p:cNvSpPr txBox="1"/>
          <p:nvPr/>
        </p:nvSpPr>
        <p:spPr>
          <a:xfrm>
            <a:off x="3821883" y="293363"/>
            <a:ext cx="6549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name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464E4ED-8A72-9F45-B198-2C7AE7362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664" y="1167876"/>
            <a:ext cx="22860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4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3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A-OTF UD Shin Maru Go Pro DB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美保子 室本</cp:lastModifiedBy>
  <cp:revision>12</cp:revision>
  <dcterms:created xsi:type="dcterms:W3CDTF">2020-12-09T07:38:40Z</dcterms:created>
  <dcterms:modified xsi:type="dcterms:W3CDTF">2020-12-11T06:11:13Z</dcterms:modified>
</cp:coreProperties>
</file>