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43200638" cy="10691813"/>
  <p:notesSz cx="6858000" cy="9144000"/>
  <p:defaultTextStyle>
    <a:defPPr>
      <a:defRPr lang="ja-JP"/>
    </a:defPPr>
    <a:lvl1pPr marL="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1pPr>
    <a:lvl2pPr marL="1293419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2pPr>
    <a:lvl3pPr marL="2586838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3pPr>
    <a:lvl4pPr marL="3880256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4pPr>
    <a:lvl5pPr marL="5173675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5pPr>
    <a:lvl6pPr marL="6467094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6pPr>
    <a:lvl7pPr marL="7760513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7pPr>
    <a:lvl8pPr marL="9053932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8pPr>
    <a:lvl9pPr marL="1034735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136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5"/>
  </p:normalViewPr>
  <p:slideViewPr>
    <p:cSldViewPr snapToGrid="0" snapToObjects="1" showGuides="1">
      <p:cViewPr varScale="1">
        <p:scale>
          <a:sx n="53" d="100"/>
          <a:sy n="53" d="100"/>
        </p:scale>
        <p:origin x="296" y="2624"/>
      </p:cViewPr>
      <p:guideLst>
        <p:guide orient="horz" pos="3367"/>
        <p:guide pos="136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80" y="1749795"/>
            <a:ext cx="32400479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5615678"/>
            <a:ext cx="32400479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63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839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6" y="569240"/>
            <a:ext cx="9315138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4" y="569240"/>
            <a:ext cx="27405405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214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73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4" y="2665530"/>
            <a:ext cx="37260550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4" y="7155102"/>
            <a:ext cx="37260550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73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953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569241"/>
            <a:ext cx="3726055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3" y="2620980"/>
            <a:ext cx="182758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3" y="3905482"/>
            <a:ext cx="182758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3" y="2620980"/>
            <a:ext cx="18365898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3" y="3905482"/>
            <a:ext cx="18365898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51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283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365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1539424"/>
            <a:ext cx="21870323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759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1539424"/>
            <a:ext cx="21870323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517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569241"/>
            <a:ext cx="3726055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2846200"/>
            <a:ext cx="3726055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DD92A-96A5-4141-BC3B-A3B5C3FB137C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9909727"/>
            <a:ext cx="14580215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97323-88D4-6743-B1F8-C1B364F643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6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0613D6D-9D09-4D42-81C2-EA6C921A7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3190690" cy="1069181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208B312-CFB3-5E47-9825-BC2B3FF7F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5019" y="773906"/>
            <a:ext cx="16230600" cy="91440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7FDB51E-EB06-2240-B6D9-C7998558D673}"/>
              </a:ext>
            </a:extLst>
          </p:cNvPr>
          <p:cNvSpPr txBox="1"/>
          <p:nvPr/>
        </p:nvSpPr>
        <p:spPr>
          <a:xfrm>
            <a:off x="9191949" y="9041961"/>
            <a:ext cx="248067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b="1">
                <a:solidFill>
                  <a:schemeClr val="bg1"/>
                </a:solidFill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あけましておめでとうございます。本年も宜しくお願い申し上げます。</a:t>
            </a:r>
            <a:endParaRPr kumimoji="1" lang="ja-JP" altLang="en-US" sz="6000" b="1">
              <a:solidFill>
                <a:schemeClr val="bg1"/>
              </a:solidFill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9600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10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Kozuka Mincho Pr6N H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ウィトンズデザイン</dc:creator>
  <cp:lastModifiedBy>ウィトンズデザイン</cp:lastModifiedBy>
  <cp:revision>1</cp:revision>
  <dcterms:created xsi:type="dcterms:W3CDTF">2021-09-13T08:32:53Z</dcterms:created>
  <dcterms:modified xsi:type="dcterms:W3CDTF">2021-09-13T08:36:17Z</dcterms:modified>
</cp:coreProperties>
</file>