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10691813" cy="460803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513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75"/>
  </p:normalViewPr>
  <p:slideViewPr>
    <p:cSldViewPr snapToGrid="0" snapToObjects="1" showGuides="1">
      <p:cViewPr>
        <p:scale>
          <a:sx n="10" d="100"/>
          <a:sy n="10" d="100"/>
        </p:scale>
        <p:origin x="3418" y="379"/>
      </p:cViewPr>
      <p:guideLst>
        <p:guide orient="horz" pos="14513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7541396"/>
            <a:ext cx="9088041" cy="16042793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24202860"/>
            <a:ext cx="8018860" cy="11125418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BB236-ACDA-834C-BEC4-3E512E24B793}" type="datetimeFigureOut">
              <a:rPr kumimoji="1" lang="ja-JP" altLang="en-US" smtClean="0"/>
              <a:t>2021/10/6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73D51-9E9F-5C4F-8483-5B28241B94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3023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BB236-ACDA-834C-BEC4-3E512E24B793}" type="datetimeFigureOut">
              <a:rPr kumimoji="1" lang="ja-JP" altLang="en-US" smtClean="0"/>
              <a:t>2021/10/6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73D51-9E9F-5C4F-8483-5B28241B94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125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2453352"/>
            <a:ext cx="2305422" cy="3905097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2453352"/>
            <a:ext cx="6782619" cy="3905097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BB236-ACDA-834C-BEC4-3E512E24B793}" type="datetimeFigureOut">
              <a:rPr kumimoji="1" lang="ja-JP" altLang="en-US" smtClean="0"/>
              <a:t>2021/10/6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73D51-9E9F-5C4F-8483-5B28241B94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876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BB236-ACDA-834C-BEC4-3E512E24B793}" type="datetimeFigureOut">
              <a:rPr kumimoji="1" lang="ja-JP" altLang="en-US" smtClean="0"/>
              <a:t>2021/10/6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73D51-9E9F-5C4F-8483-5B28241B94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026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1488104"/>
            <a:ext cx="9221689" cy="19168148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30837590"/>
            <a:ext cx="9221689" cy="10080076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BB236-ACDA-834C-BEC4-3E512E24B793}" type="datetimeFigureOut">
              <a:rPr kumimoji="1" lang="ja-JP" altLang="en-US" smtClean="0"/>
              <a:t>2021/10/6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73D51-9E9F-5C4F-8483-5B28241B94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6813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12266763"/>
            <a:ext cx="4544021" cy="2923756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12266763"/>
            <a:ext cx="4544021" cy="2923756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BB236-ACDA-834C-BEC4-3E512E24B793}" type="datetimeFigureOut">
              <a:rPr kumimoji="1" lang="ja-JP" altLang="en-US" smtClean="0"/>
              <a:t>2021/10/6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73D51-9E9F-5C4F-8483-5B28241B94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671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2453363"/>
            <a:ext cx="9221689" cy="89067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1296092"/>
            <a:ext cx="4523137" cy="5536040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16832132"/>
            <a:ext cx="4523137" cy="2475753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1296092"/>
            <a:ext cx="4545413" cy="5536040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16832132"/>
            <a:ext cx="4545413" cy="2475753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BB236-ACDA-834C-BEC4-3E512E24B793}" type="datetimeFigureOut">
              <a:rPr kumimoji="1" lang="ja-JP" altLang="en-US" smtClean="0"/>
              <a:t>2021/10/6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73D51-9E9F-5C4F-8483-5B28241B94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1185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BB236-ACDA-834C-BEC4-3E512E24B793}" type="datetimeFigureOut">
              <a:rPr kumimoji="1" lang="ja-JP" altLang="en-US" smtClean="0"/>
              <a:t>2021/10/6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73D51-9E9F-5C4F-8483-5B28241B94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341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BB236-ACDA-834C-BEC4-3E512E24B793}" type="datetimeFigureOut">
              <a:rPr kumimoji="1" lang="ja-JP" altLang="en-US" smtClean="0"/>
              <a:t>2021/10/6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73D51-9E9F-5C4F-8483-5B28241B94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264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3072024"/>
            <a:ext cx="3448388" cy="10752085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6634729"/>
            <a:ext cx="5412730" cy="32746925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13824109"/>
            <a:ext cx="3448388" cy="25610872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BB236-ACDA-834C-BEC4-3E512E24B793}" type="datetimeFigureOut">
              <a:rPr kumimoji="1" lang="ja-JP" altLang="en-US" smtClean="0"/>
              <a:t>2021/10/6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73D51-9E9F-5C4F-8483-5B28241B94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775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3072024"/>
            <a:ext cx="3448388" cy="10752085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6634729"/>
            <a:ext cx="5412730" cy="32746925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13824109"/>
            <a:ext cx="3448388" cy="25610872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BB236-ACDA-834C-BEC4-3E512E24B793}" type="datetimeFigureOut">
              <a:rPr kumimoji="1" lang="ja-JP" altLang="en-US" smtClean="0"/>
              <a:t>2021/10/6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73D51-9E9F-5C4F-8483-5B28241B94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34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2453363"/>
            <a:ext cx="9221689" cy="89067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12266763"/>
            <a:ext cx="9221689" cy="29237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42709680"/>
            <a:ext cx="2405658" cy="24533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BB236-ACDA-834C-BEC4-3E512E24B793}" type="datetimeFigureOut">
              <a:rPr kumimoji="1" lang="ja-JP" altLang="en-US" smtClean="0"/>
              <a:t>2021/10/6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42709680"/>
            <a:ext cx="3608487" cy="24533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42709680"/>
            <a:ext cx="2405658" cy="24533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73D51-9E9F-5C4F-8483-5B28241B94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75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767BE328-B9E6-F44D-B6F2-9D41D5A91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"/>
            <a:ext cx="10691813" cy="46080362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D2269BEB-D6F6-8D41-A80A-8CA083F1C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3685" y="8150652"/>
            <a:ext cx="5364442" cy="2144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761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ウィトンズデザイン</dc:creator>
  <cp:lastModifiedBy>koike kyoko(小池 京子 TEC □ＷＳ本□ＷＳ国営統□ＷＳ国営企)</cp:lastModifiedBy>
  <cp:revision>3</cp:revision>
  <dcterms:created xsi:type="dcterms:W3CDTF">2021-09-14T02:38:21Z</dcterms:created>
  <dcterms:modified xsi:type="dcterms:W3CDTF">2021-10-06T05:39:55Z</dcterms:modified>
</cp:coreProperties>
</file>