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844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0B3A-CCB5-4938-8D82-04133CAA771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F60A-1F1A-41F5-AEEA-29EA8C4CED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21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0B3A-CCB5-4938-8D82-04133CAA771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F60A-1F1A-41F5-AEEA-29EA8C4CED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001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0B3A-CCB5-4938-8D82-04133CAA771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F60A-1F1A-41F5-AEEA-29EA8C4CED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16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0B3A-CCB5-4938-8D82-04133CAA771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F60A-1F1A-41F5-AEEA-29EA8C4CED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87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0B3A-CCB5-4938-8D82-04133CAA771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F60A-1F1A-41F5-AEEA-29EA8C4CED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836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0B3A-CCB5-4938-8D82-04133CAA771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F60A-1F1A-41F5-AEEA-29EA8C4CED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880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0B3A-CCB5-4938-8D82-04133CAA771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F60A-1F1A-41F5-AEEA-29EA8C4CED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96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0B3A-CCB5-4938-8D82-04133CAA771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F60A-1F1A-41F5-AEEA-29EA8C4CED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58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0B3A-CCB5-4938-8D82-04133CAA771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F60A-1F1A-41F5-AEEA-29EA8C4CED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10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0B3A-CCB5-4938-8D82-04133CAA771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F60A-1F1A-41F5-AEEA-29EA8C4CED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644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0B3A-CCB5-4938-8D82-04133CAA771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F60A-1F1A-41F5-AEEA-29EA8C4CED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346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30B3A-CCB5-4938-8D82-04133CAA771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7F60A-1F1A-41F5-AEEA-29EA8C4CED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098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18213" y="35496"/>
            <a:ext cx="6221575" cy="76944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kumimoji="1" lang="en-US" altLang="ja-JP" sz="4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0000</a:t>
            </a:r>
            <a:r>
              <a:rPr kumimoji="1" lang="ja-JP" altLang="en-US" sz="4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ja-JP" altLang="en-US" sz="4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度　採用情報　</a:t>
            </a:r>
            <a:endParaRPr kumimoji="1" lang="ja-JP" altLang="en-US" sz="44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68" y="2565779"/>
            <a:ext cx="6072464" cy="516159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951673" y="846043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○○株式会社</a:t>
            </a:r>
            <a:endParaRPr kumimoji="1" lang="ja-JP" altLang="en-US" sz="3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41304" y="911786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会社説明会資料</a:t>
            </a:r>
          </a:p>
        </p:txBody>
      </p:sp>
    </p:spTree>
    <p:extLst>
      <p:ext uri="{BB962C8B-B14F-4D97-AF65-F5344CB8AC3E}">
        <p14:creationId xmlns:p14="http://schemas.microsoft.com/office/powerpoint/2010/main" val="177806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D7B4949519AEA45B66B05EE1D7EF342" ma:contentTypeVersion="11" ma:contentTypeDescription="新しいドキュメントを作成します。" ma:contentTypeScope="" ma:versionID="c3f5211f4087e108409744cd39f060b4">
  <xsd:schema xmlns:xsd="http://www.w3.org/2001/XMLSchema" xmlns:xs="http://www.w3.org/2001/XMLSchema" xmlns:p="http://schemas.microsoft.com/office/2006/metadata/properties" xmlns:ns2="5e8a82cc-08d8-48d0-9e8e-71aeadf1e6de" xmlns:ns3="853a697b-f5a8-460d-9af5-c48658f6459b" targetNamespace="http://schemas.microsoft.com/office/2006/metadata/properties" ma:root="true" ma:fieldsID="626e2d31aacdcec35783f13069e2f013" ns2:_="" ns3:_="">
    <xsd:import namespace="5e8a82cc-08d8-48d0-9e8e-71aeadf1e6de"/>
    <xsd:import namespace="853a697b-f5a8-460d-9af5-c48658f645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8a82cc-08d8-48d0-9e8e-71aeadf1e6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6ad33ed4-6483-4797-8d50-6b93ecde42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3a697b-f5a8-460d-9af5-c48658f6459b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7254c0aa-d71c-417e-8d8f-83a3444cec9b}" ma:internalName="TaxCatchAll" ma:showField="CatchAllData" ma:web="853a697b-f5a8-460d-9af5-c48658f645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8a82cc-08d8-48d0-9e8e-71aeadf1e6de">
      <Terms xmlns="http://schemas.microsoft.com/office/infopath/2007/PartnerControls"/>
    </lcf76f155ced4ddcb4097134ff3c332f>
    <TaxCatchAll xmlns="853a697b-f5a8-460d-9af5-c48658f6459b" xsi:nil="true"/>
  </documentManagement>
</p:properties>
</file>

<file path=customXml/itemProps1.xml><?xml version="1.0" encoding="utf-8"?>
<ds:datastoreItem xmlns:ds="http://schemas.openxmlformats.org/officeDocument/2006/customXml" ds:itemID="{B886F844-55F4-40C3-8DEA-0A981634A68F}"/>
</file>

<file path=customXml/itemProps2.xml><?xml version="1.0" encoding="utf-8"?>
<ds:datastoreItem xmlns:ds="http://schemas.openxmlformats.org/officeDocument/2006/customXml" ds:itemID="{D9567354-5AA0-443F-A44C-DFFC1D4E539A}"/>
</file>

<file path=customXml/itemProps3.xml><?xml version="1.0" encoding="utf-8"?>
<ds:datastoreItem xmlns:ds="http://schemas.openxmlformats.org/officeDocument/2006/customXml" ds:itemID="{1DB1B695-D8D1-450E-ACA8-7C946ECDD190}"/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10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Meiryo UI</vt:lpstr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</dc:creator>
  <cp:lastModifiedBy>sugimura yuki(杉村 有希 TEC □ＲＳ本□ＲＳＳＳ□エリア・ＢＰ推進)</cp:lastModifiedBy>
  <cp:revision>5</cp:revision>
  <dcterms:created xsi:type="dcterms:W3CDTF">2016-10-26T03:33:47Z</dcterms:created>
  <dcterms:modified xsi:type="dcterms:W3CDTF">2025-10-02T06:07:11Z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0x010100BD7B4949519AEA45B66B05EE1D7EF342</vt:lpwstr>
  </property>
</Properties>
</file>