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AEC87A"/>
    <a:srgbClr val="5DFF5D"/>
    <a:srgbClr val="5FD75F"/>
    <a:srgbClr val="B60003"/>
    <a:srgbClr val="9F505E"/>
    <a:srgbClr val="FFFF00"/>
    <a:srgbClr val="99031E"/>
    <a:srgbClr val="871A1F"/>
    <a:srgbClr val="5C63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600" y="84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角丸四角形 43"/>
          <p:cNvSpPr/>
          <p:nvPr/>
        </p:nvSpPr>
        <p:spPr>
          <a:xfrm>
            <a:off x="265873" y="228599"/>
            <a:ext cx="10173527" cy="7093227"/>
          </a:xfrm>
          <a:prstGeom prst="roundRect">
            <a:avLst>
              <a:gd name="adj" fmla="val 2916"/>
            </a:avLst>
          </a:prstGeom>
          <a:solidFill>
            <a:srgbClr val="AEC87A"/>
          </a:solidFill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5814" y="2741178"/>
            <a:ext cx="4369328" cy="4542548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4883324" y="5796549"/>
            <a:ext cx="4857496" cy="959187"/>
            <a:chOff x="4787545" y="5700488"/>
            <a:chExt cx="4857496" cy="959187"/>
          </a:xfrm>
          <a:solidFill>
            <a:srgbClr val="FF0000"/>
          </a:solidFill>
        </p:grpSpPr>
        <p:sp>
          <p:nvSpPr>
            <p:cNvPr id="5" name="正方形/長方形 4"/>
            <p:cNvSpPr/>
            <p:nvPr/>
          </p:nvSpPr>
          <p:spPr>
            <a:xfrm>
              <a:off x="9382098" y="6475956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8790662" y="6475955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8232001" y="6475330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7640565" y="6475956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7049129" y="6475955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6490468" y="6475330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5928897" y="6475956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 rot="2581916">
              <a:off x="5343304" y="6278403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二等辺三角形 46"/>
            <p:cNvSpPr/>
            <p:nvPr/>
          </p:nvSpPr>
          <p:spPr>
            <a:xfrm rot="18812966">
              <a:off x="4764346" y="5723687"/>
              <a:ext cx="438231" cy="391834"/>
            </a:xfrm>
            <a:prstGeom prst="triangl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7" name="テキスト ボックス 86"/>
          <p:cNvSpPr txBox="1"/>
          <p:nvPr/>
        </p:nvSpPr>
        <p:spPr>
          <a:xfrm>
            <a:off x="832783" y="651833"/>
            <a:ext cx="8071440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0"/>
              </a:lnSpc>
            </a:pPr>
            <a:r>
              <a:rPr lang="ja-JP" altLang="en-US" sz="12000" spc="300" dirty="0" smtClean="0">
                <a:ln w="317500">
                  <a:solidFill>
                    <a:schemeClr val="tx1"/>
                  </a:solidFill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左の</a:t>
            </a:r>
            <a:r>
              <a:rPr lang="ja-JP" altLang="en-US" sz="12000" spc="300" dirty="0" smtClean="0">
                <a:ln w="317500">
                  <a:solidFill>
                    <a:schemeClr val="tx1"/>
                  </a:solidFill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入口よ</a:t>
            </a:r>
            <a:endParaRPr lang="en-US" altLang="ja-JP" sz="12000" spc="300" dirty="0" smtClean="0">
              <a:ln w="317500">
                <a:solidFill>
                  <a:schemeClr val="tx1"/>
                </a:solidFill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835144" y="651150"/>
            <a:ext cx="8071440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0"/>
              </a:lnSpc>
            </a:pPr>
            <a:r>
              <a:rPr lang="ja-JP" altLang="en-US" sz="12000" spc="300" dirty="0" smtClean="0">
                <a:ln w="2540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左の</a:t>
            </a:r>
            <a:r>
              <a:rPr lang="ja-JP" altLang="en-US" sz="12000" spc="300" dirty="0" smtClean="0">
                <a:ln w="2540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入口よ</a:t>
            </a:r>
            <a:endParaRPr lang="en-US" altLang="ja-JP" sz="12000" spc="300" dirty="0" smtClean="0">
              <a:ln w="2540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33445" y="655025"/>
            <a:ext cx="8071440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0"/>
              </a:lnSpc>
            </a:pPr>
            <a:r>
              <a:rPr lang="ja-JP" altLang="en-US" sz="12000" spc="300" dirty="0" smtClean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左の</a:t>
            </a:r>
            <a:r>
              <a:rPr lang="ja-JP" altLang="en-US" sz="12000" spc="300" dirty="0" smtClean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入口</a:t>
            </a:r>
            <a:r>
              <a:rPr lang="ja-JP" altLang="en-US" sz="12000" spc="300" dirty="0" smtClean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よ</a:t>
            </a:r>
            <a:endParaRPr lang="en-US" altLang="ja-JP" sz="12000" spc="300" dirty="0" smtClean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grpSp>
        <p:nvGrpSpPr>
          <p:cNvPr id="90" name="グループ化 89"/>
          <p:cNvGrpSpPr/>
          <p:nvPr/>
        </p:nvGrpSpPr>
        <p:grpSpPr>
          <a:xfrm>
            <a:off x="8489872" y="650649"/>
            <a:ext cx="1764401" cy="1910045"/>
            <a:chOff x="7149708" y="650649"/>
            <a:chExt cx="1764401" cy="1910045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7149708" y="650649"/>
              <a:ext cx="1764401" cy="1888197"/>
              <a:chOff x="7175108" y="650649"/>
              <a:chExt cx="1764401" cy="1888197"/>
            </a:xfrm>
          </p:grpSpPr>
          <p:sp>
            <p:nvSpPr>
              <p:cNvPr id="93" name="テキスト ボックス 92"/>
              <p:cNvSpPr txBox="1"/>
              <p:nvPr/>
            </p:nvSpPr>
            <p:spPr>
              <a:xfrm>
                <a:off x="7177488" y="651150"/>
                <a:ext cx="1762021" cy="18876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4000"/>
                  </a:lnSpc>
                </a:pPr>
                <a:r>
                  <a:rPr lang="ja-JP" altLang="en-US" sz="12000" spc="300" dirty="0" smtClean="0">
                    <a:ln w="317500">
                      <a:solidFill>
                        <a:schemeClr val="tx1"/>
                      </a:solidFill>
                    </a:ln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り</a:t>
                </a:r>
                <a:endParaRPr kumimoji="1" lang="ja-JP" altLang="en-US" sz="12000" spc="300" dirty="0">
                  <a:ln w="317500">
                    <a:solidFill>
                      <a:schemeClr val="tx1"/>
                    </a:solidFill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</p:txBody>
          </p:sp>
          <p:sp>
            <p:nvSpPr>
              <p:cNvPr id="94" name="テキスト ボックス 93"/>
              <p:cNvSpPr txBox="1"/>
              <p:nvPr/>
            </p:nvSpPr>
            <p:spPr>
              <a:xfrm>
                <a:off x="7175108" y="650649"/>
                <a:ext cx="1762021" cy="18876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4000"/>
                  </a:lnSpc>
                </a:pPr>
                <a:r>
                  <a:rPr lang="ja-JP" altLang="en-US" sz="12000" spc="300" dirty="0" smtClean="0">
                    <a:ln w="2540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り</a:t>
                </a:r>
                <a:endParaRPr kumimoji="1" lang="ja-JP" altLang="en-US" sz="12000" spc="300" dirty="0">
                  <a:ln w="254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</p:txBody>
          </p:sp>
        </p:grpSp>
        <p:sp>
          <p:nvSpPr>
            <p:cNvPr id="92" name="テキスト ボックス 91"/>
            <p:cNvSpPr txBox="1"/>
            <p:nvPr/>
          </p:nvSpPr>
          <p:spPr>
            <a:xfrm>
              <a:off x="7152088" y="672998"/>
              <a:ext cx="1762021" cy="18876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4000"/>
                </a:lnSpc>
              </a:pPr>
              <a:r>
                <a:rPr lang="ja-JP" altLang="en-US" sz="12000" spc="300" dirty="0" smtClean="0">
                  <a:ln w="69850">
                    <a:noFill/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り</a:t>
              </a:r>
              <a:endParaRPr kumimoji="1" lang="ja-JP" altLang="en-US" sz="12000" spc="300" dirty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077098" y="2492761"/>
            <a:ext cx="8071440" cy="3696886"/>
            <a:chOff x="2077098" y="2960395"/>
            <a:chExt cx="8071440" cy="3696886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649194" y="2960395"/>
              <a:ext cx="6499344" cy="3684497"/>
              <a:chOff x="-6797118" y="218856"/>
              <a:chExt cx="6499344" cy="3684497"/>
            </a:xfrm>
          </p:grpSpPr>
          <p:sp>
            <p:nvSpPr>
              <p:cNvPr id="95" name="テキスト ボックス 94"/>
              <p:cNvSpPr txBox="1"/>
              <p:nvPr/>
            </p:nvSpPr>
            <p:spPr>
              <a:xfrm>
                <a:off x="-6791859" y="218856"/>
                <a:ext cx="6494085" cy="3683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ts val="14000"/>
                  </a:lnSpc>
                </a:pPr>
                <a:r>
                  <a:rPr lang="ja-JP" altLang="en-US" sz="12000" spc="300" dirty="0" smtClean="0">
                    <a:ln w="317500">
                      <a:solidFill>
                        <a:schemeClr val="tx1"/>
                      </a:solidFill>
                    </a:ln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お上がり</a:t>
                </a:r>
                <a:endParaRPr lang="en-US" altLang="ja-JP" sz="12000" spc="300" dirty="0" smtClean="0">
                  <a:ln w="317500">
                    <a:solidFill>
                      <a:schemeClr val="tx1"/>
                    </a:solidFill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  <a:p>
                <a:pPr algn="r">
                  <a:lnSpc>
                    <a:spcPts val="14000"/>
                  </a:lnSpc>
                </a:pPr>
                <a:r>
                  <a:rPr lang="ja-JP" altLang="en-US" sz="12000" spc="300" dirty="0" smtClean="0">
                    <a:ln w="317500">
                      <a:solidFill>
                        <a:schemeClr val="tx1"/>
                      </a:solidFill>
                    </a:ln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下さい</a:t>
                </a:r>
                <a:endParaRPr kumimoji="1" lang="ja-JP" altLang="en-US" sz="12000" spc="300" dirty="0">
                  <a:ln w="317500">
                    <a:solidFill>
                      <a:schemeClr val="tx1"/>
                    </a:solidFill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>
                <a:off x="-6797118" y="220293"/>
                <a:ext cx="6494085" cy="3683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ts val="14000"/>
                  </a:lnSpc>
                </a:pPr>
                <a:r>
                  <a:rPr lang="ja-JP" altLang="en-US" sz="12000" spc="300" dirty="0" smtClean="0">
                    <a:ln w="2540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お上がり</a:t>
                </a:r>
                <a:endParaRPr lang="en-US" altLang="ja-JP" sz="12000" spc="300" dirty="0" smtClean="0">
                  <a:ln w="254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  <a:p>
                <a:pPr algn="r">
                  <a:lnSpc>
                    <a:spcPts val="14000"/>
                  </a:lnSpc>
                </a:pPr>
                <a:r>
                  <a:rPr lang="ja-JP" altLang="en-US" sz="12000" spc="300" dirty="0" smtClean="0">
                    <a:ln w="2540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下さい</a:t>
                </a:r>
                <a:endParaRPr kumimoji="1" lang="ja-JP" altLang="en-US" sz="12000" spc="300" dirty="0">
                  <a:ln w="254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</p:txBody>
          </p:sp>
        </p:grpSp>
        <p:sp>
          <p:nvSpPr>
            <p:cNvPr id="97" name="テキスト ボックス 96"/>
            <p:cNvSpPr txBox="1"/>
            <p:nvPr/>
          </p:nvSpPr>
          <p:spPr>
            <a:xfrm>
              <a:off x="2077098" y="2974221"/>
              <a:ext cx="8071440" cy="3683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4000"/>
                </a:lnSpc>
              </a:pPr>
              <a:r>
                <a:rPr lang="ja-JP" altLang="en-US" sz="12000" spc="300" dirty="0" smtClean="0">
                  <a:ln w="69850">
                    <a:noFill/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　お上がり</a:t>
              </a:r>
              <a:endParaRPr lang="en-US" altLang="ja-JP" sz="12000" spc="300" dirty="0" smtClean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  <a:p>
              <a:pPr algn="r">
                <a:lnSpc>
                  <a:spcPts val="14000"/>
                </a:lnSpc>
              </a:pPr>
              <a:r>
                <a:rPr lang="ja-JP" altLang="en-US" sz="12000" spc="300" dirty="0" smtClean="0">
                  <a:ln w="69850">
                    <a:noFill/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下さい</a:t>
              </a:r>
              <a:endParaRPr kumimoji="1" lang="ja-JP" altLang="en-US" sz="12000" spc="300" dirty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19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32</cp:revision>
  <dcterms:created xsi:type="dcterms:W3CDTF">2015-01-14T08:48:15Z</dcterms:created>
  <dcterms:modified xsi:type="dcterms:W3CDTF">2015-08-18T01:23:09Z</dcterms:modified>
</cp:coreProperties>
</file>