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0691813" cy="7559675"/>
  <p:notesSz cx="6858000" cy="9144000"/>
  <p:defaultTextStyle>
    <a:defPPr>
      <a:defRPr lang="ja-JP"/>
    </a:defPPr>
    <a:lvl1pPr marL="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1" userDrawn="1">
          <p15:clr>
            <a:srgbClr val="A4A3A4"/>
          </p15:clr>
        </p15:guide>
        <p15:guide id="2" pos="33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00"/>
    <a:srgbClr val="AEC87A"/>
    <a:srgbClr val="5DFF5D"/>
    <a:srgbClr val="5FD75F"/>
    <a:srgbClr val="B60003"/>
    <a:srgbClr val="9F505E"/>
    <a:srgbClr val="FFFF00"/>
    <a:srgbClr val="99031E"/>
    <a:srgbClr val="871A1F"/>
    <a:srgbClr val="5C636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30" autoAdjust="0"/>
    <p:restoredTop sz="94660"/>
  </p:normalViewPr>
  <p:slideViewPr>
    <p:cSldViewPr snapToGrid="0" snapToObjects="1">
      <p:cViewPr varScale="1">
        <p:scale>
          <a:sx n="79" d="100"/>
          <a:sy n="79" d="100"/>
        </p:scale>
        <p:origin x="600" y="84"/>
      </p:cViewPr>
      <p:guideLst>
        <p:guide orient="horz" pos="2381"/>
        <p:guide pos="336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01887" y="2348401"/>
            <a:ext cx="9088041" cy="162043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03772" y="4283816"/>
            <a:ext cx="7484270" cy="193191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095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191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9287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238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5478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8574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1669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4765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5821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46593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397528" y="302740"/>
            <a:ext cx="2606130" cy="6450222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579141" y="302740"/>
            <a:ext cx="7640191" cy="645022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24441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18284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44581" y="4857793"/>
            <a:ext cx="9088041" cy="1501436"/>
          </a:xfrm>
        </p:spPr>
        <p:txBody>
          <a:bodyPr anchor="t"/>
          <a:lstStyle>
            <a:lvl1pPr algn="l">
              <a:defRPr sz="2708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44581" y="3204114"/>
            <a:ext cx="9088041" cy="1653678"/>
          </a:xfrm>
        </p:spPr>
        <p:txBody>
          <a:bodyPr anchor="b"/>
          <a:lstStyle>
            <a:lvl1pPr marL="0" indent="0">
              <a:buNone/>
              <a:defRPr sz="1354">
                <a:solidFill>
                  <a:schemeClr val="tx1">
                    <a:tint val="75000"/>
                  </a:schemeClr>
                </a:solidFill>
              </a:defRPr>
            </a:lvl1pPr>
            <a:lvl2pPr marL="309570" indent="0">
              <a:buNone/>
              <a:defRPr sz="1219">
                <a:solidFill>
                  <a:schemeClr val="tx1">
                    <a:tint val="75000"/>
                  </a:schemeClr>
                </a:solidFill>
              </a:defRPr>
            </a:lvl2pPr>
            <a:lvl3pPr marL="619140" indent="0">
              <a:buNone/>
              <a:defRPr sz="1083">
                <a:solidFill>
                  <a:schemeClr val="tx1">
                    <a:tint val="75000"/>
                  </a:schemeClr>
                </a:solidFill>
              </a:defRPr>
            </a:lvl3pPr>
            <a:lvl4pPr marL="928710" indent="0">
              <a:buNone/>
              <a:defRPr sz="948">
                <a:solidFill>
                  <a:schemeClr val="tx1">
                    <a:tint val="75000"/>
                  </a:schemeClr>
                </a:solidFill>
              </a:defRPr>
            </a:lvl4pPr>
            <a:lvl5pPr marL="1238280" indent="0">
              <a:buNone/>
              <a:defRPr sz="948">
                <a:solidFill>
                  <a:schemeClr val="tx1">
                    <a:tint val="75000"/>
                  </a:schemeClr>
                </a:solidFill>
              </a:defRPr>
            </a:lvl5pPr>
            <a:lvl6pPr marL="1547851" indent="0">
              <a:buNone/>
              <a:defRPr sz="948">
                <a:solidFill>
                  <a:schemeClr val="tx1">
                    <a:tint val="75000"/>
                  </a:schemeClr>
                </a:solidFill>
              </a:defRPr>
            </a:lvl6pPr>
            <a:lvl7pPr marL="1857421" indent="0">
              <a:buNone/>
              <a:defRPr sz="948">
                <a:solidFill>
                  <a:schemeClr val="tx1">
                    <a:tint val="75000"/>
                  </a:schemeClr>
                </a:solidFill>
              </a:defRPr>
            </a:lvl7pPr>
            <a:lvl8pPr marL="2166991" indent="0">
              <a:buNone/>
              <a:defRPr sz="948">
                <a:solidFill>
                  <a:schemeClr val="tx1">
                    <a:tint val="75000"/>
                  </a:schemeClr>
                </a:solidFill>
              </a:defRPr>
            </a:lvl8pPr>
            <a:lvl9pPr marL="2476561" indent="0">
              <a:buNone/>
              <a:defRPr sz="94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44102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579141" y="1763926"/>
            <a:ext cx="5123160" cy="4989036"/>
          </a:xfrm>
        </p:spPr>
        <p:txBody>
          <a:bodyPr/>
          <a:lstStyle>
            <a:lvl1pPr>
              <a:defRPr sz="1896"/>
            </a:lvl1pPr>
            <a:lvl2pPr>
              <a:defRPr sz="1625"/>
            </a:lvl2pPr>
            <a:lvl3pPr>
              <a:defRPr sz="1354"/>
            </a:lvl3pPr>
            <a:lvl4pPr>
              <a:defRPr sz="1219"/>
            </a:lvl4pPr>
            <a:lvl5pPr>
              <a:defRPr sz="1219"/>
            </a:lvl5pPr>
            <a:lvl6pPr>
              <a:defRPr sz="1219"/>
            </a:lvl6pPr>
            <a:lvl7pPr>
              <a:defRPr sz="1219"/>
            </a:lvl7pPr>
            <a:lvl8pPr>
              <a:defRPr sz="1219"/>
            </a:lvl8pPr>
            <a:lvl9pPr>
              <a:defRPr sz="1219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880498" y="1763926"/>
            <a:ext cx="5123160" cy="4989036"/>
          </a:xfrm>
        </p:spPr>
        <p:txBody>
          <a:bodyPr/>
          <a:lstStyle>
            <a:lvl1pPr>
              <a:defRPr sz="1896"/>
            </a:lvl1pPr>
            <a:lvl2pPr>
              <a:defRPr sz="1625"/>
            </a:lvl2pPr>
            <a:lvl3pPr>
              <a:defRPr sz="1354"/>
            </a:lvl3pPr>
            <a:lvl4pPr>
              <a:defRPr sz="1219"/>
            </a:lvl4pPr>
            <a:lvl5pPr>
              <a:defRPr sz="1219"/>
            </a:lvl5pPr>
            <a:lvl6pPr>
              <a:defRPr sz="1219"/>
            </a:lvl6pPr>
            <a:lvl7pPr>
              <a:defRPr sz="1219"/>
            </a:lvl7pPr>
            <a:lvl8pPr>
              <a:defRPr sz="1219"/>
            </a:lvl8pPr>
            <a:lvl9pPr>
              <a:defRPr sz="1219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3282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692178"/>
            <a:ext cx="4724074" cy="705219"/>
          </a:xfrm>
        </p:spPr>
        <p:txBody>
          <a:bodyPr anchor="b"/>
          <a:lstStyle>
            <a:lvl1pPr marL="0" indent="0">
              <a:buNone/>
              <a:defRPr sz="1625" b="1"/>
            </a:lvl1pPr>
            <a:lvl2pPr marL="309570" indent="0">
              <a:buNone/>
              <a:defRPr sz="1354" b="1"/>
            </a:lvl2pPr>
            <a:lvl3pPr marL="619140" indent="0">
              <a:buNone/>
              <a:defRPr sz="1219" b="1"/>
            </a:lvl3pPr>
            <a:lvl4pPr marL="928710" indent="0">
              <a:buNone/>
              <a:defRPr sz="1083" b="1"/>
            </a:lvl4pPr>
            <a:lvl5pPr marL="1238280" indent="0">
              <a:buNone/>
              <a:defRPr sz="1083" b="1"/>
            </a:lvl5pPr>
            <a:lvl6pPr marL="1547851" indent="0">
              <a:buNone/>
              <a:defRPr sz="1083" b="1"/>
            </a:lvl6pPr>
            <a:lvl7pPr marL="1857421" indent="0">
              <a:buNone/>
              <a:defRPr sz="1083" b="1"/>
            </a:lvl7pPr>
            <a:lvl8pPr marL="2166991" indent="0">
              <a:buNone/>
              <a:defRPr sz="1083" b="1"/>
            </a:lvl8pPr>
            <a:lvl9pPr marL="2476561" indent="0">
              <a:buNone/>
              <a:defRPr sz="108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34591" y="2397397"/>
            <a:ext cx="4724074" cy="4355563"/>
          </a:xfrm>
        </p:spPr>
        <p:txBody>
          <a:bodyPr/>
          <a:lstStyle>
            <a:lvl1pPr>
              <a:defRPr sz="1625"/>
            </a:lvl1pPr>
            <a:lvl2pPr>
              <a:defRPr sz="1354"/>
            </a:lvl2pPr>
            <a:lvl3pPr>
              <a:defRPr sz="1219"/>
            </a:lvl3pPr>
            <a:lvl4pPr>
              <a:defRPr sz="1083"/>
            </a:lvl4pPr>
            <a:lvl5pPr>
              <a:defRPr sz="1083"/>
            </a:lvl5pPr>
            <a:lvl6pPr>
              <a:defRPr sz="1083"/>
            </a:lvl6pPr>
            <a:lvl7pPr>
              <a:defRPr sz="1083"/>
            </a:lvl7pPr>
            <a:lvl8pPr>
              <a:defRPr sz="1083"/>
            </a:lvl8pPr>
            <a:lvl9pPr>
              <a:defRPr sz="1083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431293" y="1692178"/>
            <a:ext cx="4725930" cy="705219"/>
          </a:xfrm>
        </p:spPr>
        <p:txBody>
          <a:bodyPr anchor="b"/>
          <a:lstStyle>
            <a:lvl1pPr marL="0" indent="0">
              <a:buNone/>
              <a:defRPr sz="1625" b="1"/>
            </a:lvl1pPr>
            <a:lvl2pPr marL="309570" indent="0">
              <a:buNone/>
              <a:defRPr sz="1354" b="1"/>
            </a:lvl2pPr>
            <a:lvl3pPr marL="619140" indent="0">
              <a:buNone/>
              <a:defRPr sz="1219" b="1"/>
            </a:lvl3pPr>
            <a:lvl4pPr marL="928710" indent="0">
              <a:buNone/>
              <a:defRPr sz="1083" b="1"/>
            </a:lvl4pPr>
            <a:lvl5pPr marL="1238280" indent="0">
              <a:buNone/>
              <a:defRPr sz="1083" b="1"/>
            </a:lvl5pPr>
            <a:lvl6pPr marL="1547851" indent="0">
              <a:buNone/>
              <a:defRPr sz="1083" b="1"/>
            </a:lvl6pPr>
            <a:lvl7pPr marL="1857421" indent="0">
              <a:buNone/>
              <a:defRPr sz="1083" b="1"/>
            </a:lvl7pPr>
            <a:lvl8pPr marL="2166991" indent="0">
              <a:buNone/>
              <a:defRPr sz="1083" b="1"/>
            </a:lvl8pPr>
            <a:lvl9pPr marL="2476561" indent="0">
              <a:buNone/>
              <a:defRPr sz="108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431293" y="2397397"/>
            <a:ext cx="4725930" cy="4355563"/>
          </a:xfrm>
        </p:spPr>
        <p:txBody>
          <a:bodyPr/>
          <a:lstStyle>
            <a:lvl1pPr>
              <a:defRPr sz="1625"/>
            </a:lvl1pPr>
            <a:lvl2pPr>
              <a:defRPr sz="1354"/>
            </a:lvl2pPr>
            <a:lvl3pPr>
              <a:defRPr sz="1219"/>
            </a:lvl3pPr>
            <a:lvl4pPr>
              <a:defRPr sz="1083"/>
            </a:lvl4pPr>
            <a:lvl5pPr>
              <a:defRPr sz="1083"/>
            </a:lvl5pPr>
            <a:lvl6pPr>
              <a:defRPr sz="1083"/>
            </a:lvl6pPr>
            <a:lvl7pPr>
              <a:defRPr sz="1083"/>
            </a:lvl7pPr>
            <a:lvl8pPr>
              <a:defRPr sz="1083"/>
            </a:lvl8pPr>
            <a:lvl9pPr>
              <a:defRPr sz="1083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09483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7120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9947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591" y="300987"/>
            <a:ext cx="3517533" cy="1280945"/>
          </a:xfrm>
        </p:spPr>
        <p:txBody>
          <a:bodyPr anchor="b"/>
          <a:lstStyle>
            <a:lvl1pPr algn="l">
              <a:defRPr sz="1354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180203" y="300989"/>
            <a:ext cx="5977020" cy="6451973"/>
          </a:xfrm>
        </p:spPr>
        <p:txBody>
          <a:bodyPr/>
          <a:lstStyle>
            <a:lvl1pPr>
              <a:defRPr sz="2167"/>
            </a:lvl1pPr>
            <a:lvl2pPr>
              <a:defRPr sz="1896"/>
            </a:lvl2pPr>
            <a:lvl3pPr>
              <a:defRPr sz="1625"/>
            </a:lvl3pPr>
            <a:lvl4pPr>
              <a:defRPr sz="1354"/>
            </a:lvl4pPr>
            <a:lvl5pPr>
              <a:defRPr sz="1354"/>
            </a:lvl5pPr>
            <a:lvl6pPr>
              <a:defRPr sz="1354"/>
            </a:lvl6pPr>
            <a:lvl7pPr>
              <a:defRPr sz="1354"/>
            </a:lvl7pPr>
            <a:lvl8pPr>
              <a:defRPr sz="1354"/>
            </a:lvl8pPr>
            <a:lvl9pPr>
              <a:defRPr sz="135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4591" y="1581934"/>
            <a:ext cx="3517533" cy="5171028"/>
          </a:xfrm>
        </p:spPr>
        <p:txBody>
          <a:bodyPr/>
          <a:lstStyle>
            <a:lvl1pPr marL="0" indent="0">
              <a:buNone/>
              <a:defRPr sz="948"/>
            </a:lvl1pPr>
            <a:lvl2pPr marL="309570" indent="0">
              <a:buNone/>
              <a:defRPr sz="813"/>
            </a:lvl2pPr>
            <a:lvl3pPr marL="619140" indent="0">
              <a:buNone/>
              <a:defRPr sz="677"/>
            </a:lvl3pPr>
            <a:lvl4pPr marL="928710" indent="0">
              <a:buNone/>
              <a:defRPr sz="609"/>
            </a:lvl4pPr>
            <a:lvl5pPr marL="1238280" indent="0">
              <a:buNone/>
              <a:defRPr sz="609"/>
            </a:lvl5pPr>
            <a:lvl6pPr marL="1547851" indent="0">
              <a:buNone/>
              <a:defRPr sz="609"/>
            </a:lvl6pPr>
            <a:lvl7pPr marL="1857421" indent="0">
              <a:buNone/>
              <a:defRPr sz="609"/>
            </a:lvl7pPr>
            <a:lvl8pPr marL="2166991" indent="0">
              <a:buNone/>
              <a:defRPr sz="609"/>
            </a:lvl8pPr>
            <a:lvl9pPr marL="2476561" indent="0">
              <a:buNone/>
              <a:defRPr sz="609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6740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95670" y="5291772"/>
            <a:ext cx="6415088" cy="624724"/>
          </a:xfrm>
        </p:spPr>
        <p:txBody>
          <a:bodyPr anchor="b"/>
          <a:lstStyle>
            <a:lvl1pPr algn="l">
              <a:defRPr sz="1354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095670" y="675471"/>
            <a:ext cx="6415088" cy="4535805"/>
          </a:xfrm>
        </p:spPr>
        <p:txBody>
          <a:bodyPr/>
          <a:lstStyle>
            <a:lvl1pPr marL="0" indent="0">
              <a:buNone/>
              <a:defRPr sz="2167"/>
            </a:lvl1pPr>
            <a:lvl2pPr marL="309570" indent="0">
              <a:buNone/>
              <a:defRPr sz="1896"/>
            </a:lvl2pPr>
            <a:lvl3pPr marL="619140" indent="0">
              <a:buNone/>
              <a:defRPr sz="1625"/>
            </a:lvl3pPr>
            <a:lvl4pPr marL="928710" indent="0">
              <a:buNone/>
              <a:defRPr sz="1354"/>
            </a:lvl4pPr>
            <a:lvl5pPr marL="1238280" indent="0">
              <a:buNone/>
              <a:defRPr sz="1354"/>
            </a:lvl5pPr>
            <a:lvl6pPr marL="1547851" indent="0">
              <a:buNone/>
              <a:defRPr sz="1354"/>
            </a:lvl6pPr>
            <a:lvl7pPr marL="1857421" indent="0">
              <a:buNone/>
              <a:defRPr sz="1354"/>
            </a:lvl7pPr>
            <a:lvl8pPr marL="2166991" indent="0">
              <a:buNone/>
              <a:defRPr sz="1354"/>
            </a:lvl8pPr>
            <a:lvl9pPr marL="2476561" indent="0">
              <a:buNone/>
              <a:defRPr sz="1354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095670" y="5916496"/>
            <a:ext cx="6415088" cy="887211"/>
          </a:xfrm>
        </p:spPr>
        <p:txBody>
          <a:bodyPr/>
          <a:lstStyle>
            <a:lvl1pPr marL="0" indent="0">
              <a:buNone/>
              <a:defRPr sz="948"/>
            </a:lvl1pPr>
            <a:lvl2pPr marL="309570" indent="0">
              <a:buNone/>
              <a:defRPr sz="813"/>
            </a:lvl2pPr>
            <a:lvl3pPr marL="619140" indent="0">
              <a:buNone/>
              <a:defRPr sz="677"/>
            </a:lvl3pPr>
            <a:lvl4pPr marL="928710" indent="0">
              <a:buNone/>
              <a:defRPr sz="609"/>
            </a:lvl4pPr>
            <a:lvl5pPr marL="1238280" indent="0">
              <a:buNone/>
              <a:defRPr sz="609"/>
            </a:lvl5pPr>
            <a:lvl6pPr marL="1547851" indent="0">
              <a:buNone/>
              <a:defRPr sz="609"/>
            </a:lvl6pPr>
            <a:lvl7pPr marL="1857421" indent="0">
              <a:buNone/>
              <a:defRPr sz="609"/>
            </a:lvl7pPr>
            <a:lvl8pPr marL="2166991" indent="0">
              <a:buNone/>
              <a:defRPr sz="609"/>
            </a:lvl8pPr>
            <a:lvl9pPr marL="2476561" indent="0">
              <a:buNone/>
              <a:defRPr sz="609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7832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534591" y="302738"/>
            <a:ext cx="9622632" cy="125994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91" y="1763926"/>
            <a:ext cx="9622632" cy="498903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534591" y="7006701"/>
            <a:ext cx="2494756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1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6A0F4A-BFDF-ED40-8F65-0A09A886E3B5}" type="datetimeFigureOut">
              <a:rPr kumimoji="1" lang="ja-JP" altLang="en-US" smtClean="0"/>
              <a:t>2015/8/18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653037" y="7006701"/>
            <a:ext cx="3385741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1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662467" y="7006701"/>
            <a:ext cx="2494756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1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68A61C-6B27-AE4D-8725-21E9094081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4675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09570" rtl="0" eaLnBrk="1" latinLnBrk="0" hangingPunct="1">
        <a:spcBef>
          <a:spcPct val="0"/>
        </a:spcBef>
        <a:buNone/>
        <a:defRPr kumimoji="1" sz="297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32178" indent="-232178" algn="l" defTabSz="309570" rtl="0" eaLnBrk="1" latinLnBrk="0" hangingPunct="1">
        <a:spcBef>
          <a:spcPct val="20000"/>
        </a:spcBef>
        <a:buFont typeface="Arial"/>
        <a:buChar char="•"/>
        <a:defRPr kumimoji="1" sz="2167" kern="1200">
          <a:solidFill>
            <a:schemeClr val="tx1"/>
          </a:solidFill>
          <a:latin typeface="+mn-lt"/>
          <a:ea typeface="+mn-ea"/>
          <a:cs typeface="+mn-cs"/>
        </a:defRPr>
      </a:lvl1pPr>
      <a:lvl2pPr marL="503051" indent="-193481" algn="l" defTabSz="309570" rtl="0" eaLnBrk="1" latinLnBrk="0" hangingPunct="1">
        <a:spcBef>
          <a:spcPct val="20000"/>
        </a:spcBef>
        <a:buFont typeface="Arial"/>
        <a:buChar char="–"/>
        <a:defRPr kumimoji="1" sz="1896" kern="1200">
          <a:solidFill>
            <a:schemeClr val="tx1"/>
          </a:solidFill>
          <a:latin typeface="+mn-lt"/>
          <a:ea typeface="+mn-ea"/>
          <a:cs typeface="+mn-cs"/>
        </a:defRPr>
      </a:lvl2pPr>
      <a:lvl3pPr marL="773925" indent="-154785" algn="l" defTabSz="309570" rtl="0" eaLnBrk="1" latinLnBrk="0" hangingPunct="1">
        <a:spcBef>
          <a:spcPct val="20000"/>
        </a:spcBef>
        <a:buFont typeface="Arial"/>
        <a:buChar char="•"/>
        <a:defRPr kumimoji="1" sz="1625" kern="1200">
          <a:solidFill>
            <a:schemeClr val="tx1"/>
          </a:solidFill>
          <a:latin typeface="+mn-lt"/>
          <a:ea typeface="+mn-ea"/>
          <a:cs typeface="+mn-cs"/>
        </a:defRPr>
      </a:lvl3pPr>
      <a:lvl4pPr marL="1083495" indent="-154785" algn="l" defTabSz="309570" rtl="0" eaLnBrk="1" latinLnBrk="0" hangingPunct="1">
        <a:spcBef>
          <a:spcPct val="20000"/>
        </a:spcBef>
        <a:buFont typeface="Arial"/>
        <a:buChar char="–"/>
        <a:defRPr kumimoji="1" sz="1354" kern="1200">
          <a:solidFill>
            <a:schemeClr val="tx1"/>
          </a:solidFill>
          <a:latin typeface="+mn-lt"/>
          <a:ea typeface="+mn-ea"/>
          <a:cs typeface="+mn-cs"/>
        </a:defRPr>
      </a:lvl4pPr>
      <a:lvl5pPr marL="1393066" indent="-154785" algn="l" defTabSz="309570" rtl="0" eaLnBrk="1" latinLnBrk="0" hangingPunct="1">
        <a:spcBef>
          <a:spcPct val="20000"/>
        </a:spcBef>
        <a:buFont typeface="Arial"/>
        <a:buChar char="»"/>
        <a:defRPr kumimoji="1" sz="1354" kern="1200">
          <a:solidFill>
            <a:schemeClr val="tx1"/>
          </a:solidFill>
          <a:latin typeface="+mn-lt"/>
          <a:ea typeface="+mn-ea"/>
          <a:cs typeface="+mn-cs"/>
        </a:defRPr>
      </a:lvl5pPr>
      <a:lvl6pPr marL="1702636" indent="-154785" algn="l" defTabSz="309570" rtl="0" eaLnBrk="1" latinLnBrk="0" hangingPunct="1">
        <a:spcBef>
          <a:spcPct val="20000"/>
        </a:spcBef>
        <a:buFont typeface="Arial"/>
        <a:buChar char="•"/>
        <a:defRPr kumimoji="1" sz="1354" kern="1200">
          <a:solidFill>
            <a:schemeClr val="tx1"/>
          </a:solidFill>
          <a:latin typeface="+mn-lt"/>
          <a:ea typeface="+mn-ea"/>
          <a:cs typeface="+mn-cs"/>
        </a:defRPr>
      </a:lvl6pPr>
      <a:lvl7pPr marL="2012206" indent="-154785" algn="l" defTabSz="309570" rtl="0" eaLnBrk="1" latinLnBrk="0" hangingPunct="1">
        <a:spcBef>
          <a:spcPct val="20000"/>
        </a:spcBef>
        <a:buFont typeface="Arial"/>
        <a:buChar char="•"/>
        <a:defRPr kumimoji="1" sz="1354" kern="1200">
          <a:solidFill>
            <a:schemeClr val="tx1"/>
          </a:solidFill>
          <a:latin typeface="+mn-lt"/>
          <a:ea typeface="+mn-ea"/>
          <a:cs typeface="+mn-cs"/>
        </a:defRPr>
      </a:lvl7pPr>
      <a:lvl8pPr marL="2321776" indent="-154785" algn="l" defTabSz="309570" rtl="0" eaLnBrk="1" latinLnBrk="0" hangingPunct="1">
        <a:spcBef>
          <a:spcPct val="20000"/>
        </a:spcBef>
        <a:buFont typeface="Arial"/>
        <a:buChar char="•"/>
        <a:defRPr kumimoji="1" sz="1354" kern="1200">
          <a:solidFill>
            <a:schemeClr val="tx1"/>
          </a:solidFill>
          <a:latin typeface="+mn-lt"/>
          <a:ea typeface="+mn-ea"/>
          <a:cs typeface="+mn-cs"/>
        </a:defRPr>
      </a:lvl8pPr>
      <a:lvl9pPr marL="2631346" indent="-154785" algn="l" defTabSz="309570" rtl="0" eaLnBrk="1" latinLnBrk="0" hangingPunct="1">
        <a:spcBef>
          <a:spcPct val="20000"/>
        </a:spcBef>
        <a:buFont typeface="Arial"/>
        <a:buChar char="•"/>
        <a:defRPr kumimoji="1" sz="135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09570" rtl="0" eaLnBrk="1" latinLnBrk="0" hangingPunct="1">
        <a:defRPr kumimoji="1" sz="1219" kern="1200">
          <a:solidFill>
            <a:schemeClr val="tx1"/>
          </a:solidFill>
          <a:latin typeface="+mn-lt"/>
          <a:ea typeface="+mn-ea"/>
          <a:cs typeface="+mn-cs"/>
        </a:defRPr>
      </a:lvl1pPr>
      <a:lvl2pPr marL="309570" algn="l" defTabSz="309570" rtl="0" eaLnBrk="1" latinLnBrk="0" hangingPunct="1">
        <a:defRPr kumimoji="1" sz="1219" kern="1200">
          <a:solidFill>
            <a:schemeClr val="tx1"/>
          </a:solidFill>
          <a:latin typeface="+mn-lt"/>
          <a:ea typeface="+mn-ea"/>
          <a:cs typeface="+mn-cs"/>
        </a:defRPr>
      </a:lvl2pPr>
      <a:lvl3pPr marL="619140" algn="l" defTabSz="309570" rtl="0" eaLnBrk="1" latinLnBrk="0" hangingPunct="1">
        <a:defRPr kumimoji="1" sz="1219" kern="1200">
          <a:solidFill>
            <a:schemeClr val="tx1"/>
          </a:solidFill>
          <a:latin typeface="+mn-lt"/>
          <a:ea typeface="+mn-ea"/>
          <a:cs typeface="+mn-cs"/>
        </a:defRPr>
      </a:lvl3pPr>
      <a:lvl4pPr marL="928710" algn="l" defTabSz="309570" rtl="0" eaLnBrk="1" latinLnBrk="0" hangingPunct="1">
        <a:defRPr kumimoji="1" sz="1219" kern="1200">
          <a:solidFill>
            <a:schemeClr val="tx1"/>
          </a:solidFill>
          <a:latin typeface="+mn-lt"/>
          <a:ea typeface="+mn-ea"/>
          <a:cs typeface="+mn-cs"/>
        </a:defRPr>
      </a:lvl4pPr>
      <a:lvl5pPr marL="1238280" algn="l" defTabSz="309570" rtl="0" eaLnBrk="1" latinLnBrk="0" hangingPunct="1">
        <a:defRPr kumimoji="1" sz="1219" kern="1200">
          <a:solidFill>
            <a:schemeClr val="tx1"/>
          </a:solidFill>
          <a:latin typeface="+mn-lt"/>
          <a:ea typeface="+mn-ea"/>
          <a:cs typeface="+mn-cs"/>
        </a:defRPr>
      </a:lvl5pPr>
      <a:lvl6pPr marL="1547851" algn="l" defTabSz="309570" rtl="0" eaLnBrk="1" latinLnBrk="0" hangingPunct="1">
        <a:defRPr kumimoji="1" sz="1219" kern="1200">
          <a:solidFill>
            <a:schemeClr val="tx1"/>
          </a:solidFill>
          <a:latin typeface="+mn-lt"/>
          <a:ea typeface="+mn-ea"/>
          <a:cs typeface="+mn-cs"/>
        </a:defRPr>
      </a:lvl6pPr>
      <a:lvl7pPr marL="1857421" algn="l" defTabSz="309570" rtl="0" eaLnBrk="1" latinLnBrk="0" hangingPunct="1">
        <a:defRPr kumimoji="1" sz="1219" kern="1200">
          <a:solidFill>
            <a:schemeClr val="tx1"/>
          </a:solidFill>
          <a:latin typeface="+mn-lt"/>
          <a:ea typeface="+mn-ea"/>
          <a:cs typeface="+mn-cs"/>
        </a:defRPr>
      </a:lvl7pPr>
      <a:lvl8pPr marL="2166991" algn="l" defTabSz="309570" rtl="0" eaLnBrk="1" latinLnBrk="0" hangingPunct="1">
        <a:defRPr kumimoji="1" sz="1219" kern="1200">
          <a:solidFill>
            <a:schemeClr val="tx1"/>
          </a:solidFill>
          <a:latin typeface="+mn-lt"/>
          <a:ea typeface="+mn-ea"/>
          <a:cs typeface="+mn-cs"/>
        </a:defRPr>
      </a:lvl8pPr>
      <a:lvl9pPr marL="2476561" algn="l" defTabSz="309570" rtl="0" eaLnBrk="1" latinLnBrk="0" hangingPunct="1">
        <a:defRPr kumimoji="1" sz="121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角丸四角形 43"/>
          <p:cNvSpPr/>
          <p:nvPr/>
        </p:nvSpPr>
        <p:spPr>
          <a:xfrm>
            <a:off x="265873" y="228599"/>
            <a:ext cx="10173527" cy="7093227"/>
          </a:xfrm>
          <a:prstGeom prst="roundRect">
            <a:avLst>
              <a:gd name="adj" fmla="val 2916"/>
            </a:avLst>
          </a:prstGeom>
          <a:solidFill>
            <a:srgbClr val="AEC87A"/>
          </a:solidFill>
          <a:ln w="57150">
            <a:solidFill>
              <a:srgbClr val="0099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125814" y="2741178"/>
            <a:ext cx="4369328" cy="4542548"/>
          </a:xfrm>
          <a:prstGeom prst="rect">
            <a:avLst/>
          </a:prstGeom>
        </p:spPr>
      </p:pic>
      <p:grpSp>
        <p:nvGrpSpPr>
          <p:cNvPr id="12" name="グループ化 11"/>
          <p:cNvGrpSpPr/>
          <p:nvPr/>
        </p:nvGrpSpPr>
        <p:grpSpPr>
          <a:xfrm>
            <a:off x="4883324" y="5796549"/>
            <a:ext cx="4857496" cy="959187"/>
            <a:chOff x="4787545" y="5700488"/>
            <a:chExt cx="4857496" cy="959187"/>
          </a:xfrm>
          <a:solidFill>
            <a:srgbClr val="FF0000"/>
          </a:solidFill>
        </p:grpSpPr>
        <p:sp>
          <p:nvSpPr>
            <p:cNvPr id="5" name="正方形/長方形 4"/>
            <p:cNvSpPr/>
            <p:nvPr/>
          </p:nvSpPr>
          <p:spPr>
            <a:xfrm>
              <a:off x="9382098" y="6475956"/>
              <a:ext cx="262943" cy="183719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正方形/長方形 50"/>
            <p:cNvSpPr/>
            <p:nvPr/>
          </p:nvSpPr>
          <p:spPr>
            <a:xfrm>
              <a:off x="8790662" y="6475955"/>
              <a:ext cx="262943" cy="183719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正方形/長方形 51"/>
            <p:cNvSpPr/>
            <p:nvPr/>
          </p:nvSpPr>
          <p:spPr>
            <a:xfrm>
              <a:off x="8232001" y="6475330"/>
              <a:ext cx="262943" cy="183719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正方形/長方形 52"/>
            <p:cNvSpPr/>
            <p:nvPr/>
          </p:nvSpPr>
          <p:spPr>
            <a:xfrm>
              <a:off x="7640565" y="6475956"/>
              <a:ext cx="262943" cy="183719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正方形/長方形 53"/>
            <p:cNvSpPr/>
            <p:nvPr/>
          </p:nvSpPr>
          <p:spPr>
            <a:xfrm>
              <a:off x="7049129" y="6475955"/>
              <a:ext cx="262943" cy="183719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正方形/長方形 54"/>
            <p:cNvSpPr/>
            <p:nvPr/>
          </p:nvSpPr>
          <p:spPr>
            <a:xfrm>
              <a:off x="6490468" y="6475330"/>
              <a:ext cx="262943" cy="183719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正方形/長方形 55"/>
            <p:cNvSpPr/>
            <p:nvPr/>
          </p:nvSpPr>
          <p:spPr>
            <a:xfrm>
              <a:off x="5928897" y="6475956"/>
              <a:ext cx="262943" cy="183719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正方形/長方形 56"/>
            <p:cNvSpPr/>
            <p:nvPr/>
          </p:nvSpPr>
          <p:spPr>
            <a:xfrm rot="2581916">
              <a:off x="5343304" y="6278403"/>
              <a:ext cx="262943" cy="183719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二等辺三角形 46"/>
            <p:cNvSpPr/>
            <p:nvPr/>
          </p:nvSpPr>
          <p:spPr>
            <a:xfrm rot="18812966">
              <a:off x="4764346" y="5723687"/>
              <a:ext cx="438231" cy="391834"/>
            </a:xfrm>
            <a:prstGeom prst="triangle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7" name="テキスト ボックス 86"/>
          <p:cNvSpPr txBox="1"/>
          <p:nvPr/>
        </p:nvSpPr>
        <p:spPr>
          <a:xfrm>
            <a:off x="832783" y="651833"/>
            <a:ext cx="8071440" cy="18876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lnSpc>
                <a:spcPts val="14000"/>
              </a:lnSpc>
            </a:pPr>
            <a:r>
              <a:rPr lang="ja-JP" altLang="en-US" sz="12000" spc="300" dirty="0" smtClean="0">
                <a:ln w="317500">
                  <a:solidFill>
                    <a:schemeClr val="tx1"/>
                  </a:solidFill>
                </a:ln>
                <a:latin typeface="小塚ゴシック Pro B" panose="020B0800000000000000" pitchFamily="34" charset="-128"/>
                <a:ea typeface="小塚ゴシック Pro B" panose="020B0800000000000000" pitchFamily="34" charset="-128"/>
              </a:rPr>
              <a:t>左の</a:t>
            </a:r>
            <a:r>
              <a:rPr lang="ja-JP" altLang="en-US" sz="12000" spc="300" dirty="0" smtClean="0">
                <a:ln w="317500">
                  <a:solidFill>
                    <a:schemeClr val="tx1"/>
                  </a:solidFill>
                </a:ln>
                <a:latin typeface="小塚ゴシック Pro B" panose="020B0800000000000000" pitchFamily="34" charset="-128"/>
                <a:ea typeface="小塚ゴシック Pro B" panose="020B0800000000000000" pitchFamily="34" charset="-128"/>
              </a:rPr>
              <a:t>入口よ</a:t>
            </a:r>
            <a:endParaRPr lang="en-US" altLang="ja-JP" sz="12000" spc="300" dirty="0" smtClean="0">
              <a:ln w="317500">
                <a:solidFill>
                  <a:schemeClr val="tx1"/>
                </a:solidFill>
              </a:ln>
              <a:latin typeface="小塚ゴシック Pro B" panose="020B0800000000000000" pitchFamily="34" charset="-128"/>
              <a:ea typeface="小塚ゴシック Pro B" panose="020B0800000000000000" pitchFamily="34" charset="-128"/>
            </a:endParaRPr>
          </a:p>
        </p:txBody>
      </p:sp>
      <p:sp>
        <p:nvSpPr>
          <p:cNvPr id="88" name="テキスト ボックス 87"/>
          <p:cNvSpPr txBox="1"/>
          <p:nvPr/>
        </p:nvSpPr>
        <p:spPr>
          <a:xfrm>
            <a:off x="835144" y="651150"/>
            <a:ext cx="8071440" cy="18876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lnSpc>
                <a:spcPts val="14000"/>
              </a:lnSpc>
            </a:pPr>
            <a:r>
              <a:rPr lang="ja-JP" altLang="en-US" sz="12000" spc="300" dirty="0" smtClean="0">
                <a:ln w="254000">
                  <a:solidFill>
                    <a:schemeClr val="bg1"/>
                  </a:solidFill>
                </a:ln>
                <a:solidFill>
                  <a:schemeClr val="bg1"/>
                </a:solidFill>
                <a:latin typeface="小塚ゴシック Pro B" panose="020B0800000000000000" pitchFamily="34" charset="-128"/>
                <a:ea typeface="小塚ゴシック Pro B" panose="020B0800000000000000" pitchFamily="34" charset="-128"/>
              </a:rPr>
              <a:t>左の</a:t>
            </a:r>
            <a:r>
              <a:rPr lang="ja-JP" altLang="en-US" sz="12000" spc="300" dirty="0" smtClean="0">
                <a:ln w="254000">
                  <a:solidFill>
                    <a:schemeClr val="bg1"/>
                  </a:solidFill>
                </a:ln>
                <a:solidFill>
                  <a:schemeClr val="bg1"/>
                </a:solidFill>
                <a:latin typeface="小塚ゴシック Pro B" panose="020B0800000000000000" pitchFamily="34" charset="-128"/>
                <a:ea typeface="小塚ゴシック Pro B" panose="020B0800000000000000" pitchFamily="34" charset="-128"/>
              </a:rPr>
              <a:t>入口よ</a:t>
            </a:r>
            <a:endParaRPr lang="en-US" altLang="ja-JP" sz="12000" spc="300" dirty="0" smtClean="0">
              <a:ln w="254000">
                <a:solidFill>
                  <a:schemeClr val="bg1"/>
                </a:solidFill>
              </a:ln>
              <a:solidFill>
                <a:schemeClr val="bg1"/>
              </a:solidFill>
              <a:latin typeface="小塚ゴシック Pro B" panose="020B0800000000000000" pitchFamily="34" charset="-128"/>
              <a:ea typeface="小塚ゴシック Pro B" panose="020B0800000000000000" pitchFamily="34" charset="-128"/>
            </a:endParaRPr>
          </a:p>
        </p:txBody>
      </p:sp>
      <p:sp>
        <p:nvSpPr>
          <p:cNvPr id="89" name="テキスト ボックス 88"/>
          <p:cNvSpPr txBox="1"/>
          <p:nvPr/>
        </p:nvSpPr>
        <p:spPr>
          <a:xfrm>
            <a:off x="833445" y="655025"/>
            <a:ext cx="8071440" cy="18876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lnSpc>
                <a:spcPts val="14000"/>
              </a:lnSpc>
            </a:pPr>
            <a:r>
              <a:rPr lang="ja-JP" altLang="en-US" sz="12000" spc="300" dirty="0" smtClean="0">
                <a:ln w="69850">
                  <a:noFill/>
                </a:ln>
                <a:solidFill>
                  <a:srgbClr val="FF0000"/>
                </a:solidFill>
                <a:latin typeface="小塚ゴシック Pro B" panose="020B0800000000000000" pitchFamily="34" charset="-128"/>
                <a:ea typeface="小塚ゴシック Pro B" panose="020B0800000000000000" pitchFamily="34" charset="-128"/>
              </a:rPr>
              <a:t>左の</a:t>
            </a:r>
            <a:r>
              <a:rPr lang="ja-JP" altLang="en-US" sz="12000" spc="300" dirty="0" smtClean="0">
                <a:ln w="69850">
                  <a:noFill/>
                </a:ln>
                <a:solidFill>
                  <a:srgbClr val="FF0000"/>
                </a:solidFill>
                <a:latin typeface="小塚ゴシック Pro B" panose="020B0800000000000000" pitchFamily="34" charset="-128"/>
                <a:ea typeface="小塚ゴシック Pro B" panose="020B0800000000000000" pitchFamily="34" charset="-128"/>
              </a:rPr>
              <a:t>入口</a:t>
            </a:r>
            <a:r>
              <a:rPr lang="ja-JP" altLang="en-US" sz="12000" spc="300" dirty="0" smtClean="0">
                <a:ln w="69850">
                  <a:noFill/>
                </a:ln>
                <a:latin typeface="小塚ゴシック Pro B" panose="020B0800000000000000" pitchFamily="34" charset="-128"/>
                <a:ea typeface="小塚ゴシック Pro B" panose="020B0800000000000000" pitchFamily="34" charset="-128"/>
              </a:rPr>
              <a:t>よ</a:t>
            </a:r>
            <a:endParaRPr lang="en-US" altLang="ja-JP" sz="12000" spc="300" dirty="0" smtClean="0">
              <a:ln w="69850">
                <a:noFill/>
              </a:ln>
              <a:latin typeface="小塚ゴシック Pro B" panose="020B0800000000000000" pitchFamily="34" charset="-128"/>
              <a:ea typeface="小塚ゴシック Pro B" panose="020B0800000000000000" pitchFamily="34" charset="-128"/>
            </a:endParaRPr>
          </a:p>
        </p:txBody>
      </p:sp>
      <p:grpSp>
        <p:nvGrpSpPr>
          <p:cNvPr id="90" name="グループ化 89"/>
          <p:cNvGrpSpPr/>
          <p:nvPr/>
        </p:nvGrpSpPr>
        <p:grpSpPr>
          <a:xfrm>
            <a:off x="8489872" y="650649"/>
            <a:ext cx="1764401" cy="1910045"/>
            <a:chOff x="7149708" y="650649"/>
            <a:chExt cx="1764401" cy="1910045"/>
          </a:xfrm>
        </p:grpSpPr>
        <p:grpSp>
          <p:nvGrpSpPr>
            <p:cNvPr id="91" name="グループ化 90"/>
            <p:cNvGrpSpPr/>
            <p:nvPr/>
          </p:nvGrpSpPr>
          <p:grpSpPr>
            <a:xfrm>
              <a:off x="7149708" y="650649"/>
              <a:ext cx="1764401" cy="1888197"/>
              <a:chOff x="7175108" y="650649"/>
              <a:chExt cx="1764401" cy="1888197"/>
            </a:xfrm>
          </p:grpSpPr>
          <p:sp>
            <p:nvSpPr>
              <p:cNvPr id="93" name="テキスト ボックス 92"/>
              <p:cNvSpPr txBox="1"/>
              <p:nvPr/>
            </p:nvSpPr>
            <p:spPr>
              <a:xfrm>
                <a:off x="7177488" y="651150"/>
                <a:ext cx="1762021" cy="188769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>
                  <a:lnSpc>
                    <a:spcPts val="14000"/>
                  </a:lnSpc>
                </a:pPr>
                <a:r>
                  <a:rPr lang="ja-JP" altLang="en-US" sz="12000" spc="300" dirty="0" smtClean="0">
                    <a:ln w="317500">
                      <a:solidFill>
                        <a:schemeClr val="tx1"/>
                      </a:solidFill>
                    </a:ln>
                    <a:latin typeface="小塚ゴシック Pro B" panose="020B0800000000000000" pitchFamily="34" charset="-128"/>
                    <a:ea typeface="小塚ゴシック Pro B" panose="020B0800000000000000" pitchFamily="34" charset="-128"/>
                  </a:rPr>
                  <a:t>り</a:t>
                </a:r>
                <a:endParaRPr kumimoji="1" lang="ja-JP" altLang="en-US" sz="12000" spc="300" dirty="0">
                  <a:ln w="317500">
                    <a:solidFill>
                      <a:schemeClr val="tx1"/>
                    </a:solidFill>
                  </a:ln>
                  <a:latin typeface="小塚ゴシック Pro B" panose="020B0800000000000000" pitchFamily="34" charset="-128"/>
                  <a:ea typeface="小塚ゴシック Pro B" panose="020B0800000000000000" pitchFamily="34" charset="-128"/>
                </a:endParaRPr>
              </a:p>
            </p:txBody>
          </p:sp>
          <p:sp>
            <p:nvSpPr>
              <p:cNvPr id="94" name="テキスト ボックス 93"/>
              <p:cNvSpPr txBox="1"/>
              <p:nvPr/>
            </p:nvSpPr>
            <p:spPr>
              <a:xfrm>
                <a:off x="7175108" y="650649"/>
                <a:ext cx="1762021" cy="188769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>
                  <a:lnSpc>
                    <a:spcPts val="14000"/>
                  </a:lnSpc>
                </a:pPr>
                <a:r>
                  <a:rPr lang="ja-JP" altLang="en-US" sz="12000" spc="300" dirty="0" smtClean="0">
                    <a:ln w="254000">
                      <a:solidFill>
                        <a:schemeClr val="bg1"/>
                      </a:solidFill>
                    </a:ln>
                    <a:solidFill>
                      <a:schemeClr val="bg1"/>
                    </a:solidFill>
                    <a:latin typeface="小塚ゴシック Pro B" panose="020B0800000000000000" pitchFamily="34" charset="-128"/>
                    <a:ea typeface="小塚ゴシック Pro B" panose="020B0800000000000000" pitchFamily="34" charset="-128"/>
                  </a:rPr>
                  <a:t>り</a:t>
                </a:r>
                <a:endParaRPr kumimoji="1" lang="ja-JP" altLang="en-US" sz="12000" spc="300" dirty="0">
                  <a:ln w="2540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小塚ゴシック Pro B" panose="020B0800000000000000" pitchFamily="34" charset="-128"/>
                  <a:ea typeface="小塚ゴシック Pro B" panose="020B0800000000000000" pitchFamily="34" charset="-128"/>
                </a:endParaRPr>
              </a:p>
            </p:txBody>
          </p:sp>
        </p:grpSp>
        <p:sp>
          <p:nvSpPr>
            <p:cNvPr id="92" name="テキスト ボックス 91"/>
            <p:cNvSpPr txBox="1"/>
            <p:nvPr/>
          </p:nvSpPr>
          <p:spPr>
            <a:xfrm>
              <a:off x="7152088" y="672998"/>
              <a:ext cx="1762021" cy="18876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14000"/>
                </a:lnSpc>
              </a:pPr>
              <a:r>
                <a:rPr lang="ja-JP" altLang="en-US" sz="12000" spc="300" dirty="0" smtClean="0">
                  <a:ln w="69850">
                    <a:noFill/>
                  </a:ln>
                  <a:latin typeface="小塚ゴシック Pro B" panose="020B0800000000000000" pitchFamily="34" charset="-128"/>
                  <a:ea typeface="小塚ゴシック Pro B" panose="020B0800000000000000" pitchFamily="34" charset="-128"/>
                </a:rPr>
                <a:t>り</a:t>
              </a:r>
              <a:endParaRPr kumimoji="1" lang="ja-JP" altLang="en-US" sz="12000" spc="300" dirty="0">
                <a:ln w="69850">
                  <a:noFill/>
                </a:ln>
                <a:latin typeface="小塚ゴシック Pro B" panose="020B0800000000000000" pitchFamily="34" charset="-128"/>
                <a:ea typeface="小塚ゴシック Pro B" panose="020B0800000000000000" pitchFamily="34" charset="-128"/>
              </a:endParaRPr>
            </a:p>
          </p:txBody>
        </p:sp>
      </p:grpSp>
      <p:grpSp>
        <p:nvGrpSpPr>
          <p:cNvPr id="13" name="グループ化 12"/>
          <p:cNvGrpSpPr/>
          <p:nvPr/>
        </p:nvGrpSpPr>
        <p:grpSpPr>
          <a:xfrm>
            <a:off x="2077098" y="2492761"/>
            <a:ext cx="8071440" cy="3696886"/>
            <a:chOff x="2077098" y="2960395"/>
            <a:chExt cx="8071440" cy="3696886"/>
          </a:xfrm>
        </p:grpSpPr>
        <p:grpSp>
          <p:nvGrpSpPr>
            <p:cNvPr id="6" name="グループ化 5"/>
            <p:cNvGrpSpPr/>
            <p:nvPr/>
          </p:nvGrpSpPr>
          <p:grpSpPr>
            <a:xfrm>
              <a:off x="3649194" y="2960395"/>
              <a:ext cx="6499344" cy="3684497"/>
              <a:chOff x="-6797118" y="218856"/>
              <a:chExt cx="6499344" cy="3684497"/>
            </a:xfrm>
          </p:grpSpPr>
          <p:sp>
            <p:nvSpPr>
              <p:cNvPr id="95" name="テキスト ボックス 94"/>
              <p:cNvSpPr txBox="1"/>
              <p:nvPr/>
            </p:nvSpPr>
            <p:spPr>
              <a:xfrm>
                <a:off x="-6791859" y="218856"/>
                <a:ext cx="6494085" cy="368306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r">
                  <a:lnSpc>
                    <a:spcPts val="14000"/>
                  </a:lnSpc>
                </a:pPr>
                <a:r>
                  <a:rPr lang="ja-JP" altLang="en-US" sz="12000" spc="300" dirty="0" smtClean="0">
                    <a:ln w="317500">
                      <a:solidFill>
                        <a:schemeClr val="tx1"/>
                      </a:solidFill>
                    </a:ln>
                    <a:latin typeface="小塚ゴシック Pro B" panose="020B0800000000000000" pitchFamily="34" charset="-128"/>
                    <a:ea typeface="小塚ゴシック Pro B" panose="020B0800000000000000" pitchFamily="34" charset="-128"/>
                  </a:rPr>
                  <a:t>お上がり</a:t>
                </a:r>
                <a:endParaRPr lang="en-US" altLang="ja-JP" sz="12000" spc="300" dirty="0" smtClean="0">
                  <a:ln w="317500">
                    <a:solidFill>
                      <a:schemeClr val="tx1"/>
                    </a:solidFill>
                  </a:ln>
                  <a:latin typeface="小塚ゴシック Pro B" panose="020B0800000000000000" pitchFamily="34" charset="-128"/>
                  <a:ea typeface="小塚ゴシック Pro B" panose="020B0800000000000000" pitchFamily="34" charset="-128"/>
                </a:endParaRPr>
              </a:p>
              <a:p>
                <a:pPr algn="r">
                  <a:lnSpc>
                    <a:spcPts val="14000"/>
                  </a:lnSpc>
                </a:pPr>
                <a:r>
                  <a:rPr lang="ja-JP" altLang="en-US" sz="12000" spc="300" dirty="0" smtClean="0">
                    <a:ln w="317500">
                      <a:solidFill>
                        <a:schemeClr val="tx1"/>
                      </a:solidFill>
                    </a:ln>
                    <a:latin typeface="小塚ゴシック Pro B" panose="020B0800000000000000" pitchFamily="34" charset="-128"/>
                    <a:ea typeface="小塚ゴシック Pro B" panose="020B0800000000000000" pitchFamily="34" charset="-128"/>
                  </a:rPr>
                  <a:t>下さい</a:t>
                </a:r>
                <a:endParaRPr kumimoji="1" lang="ja-JP" altLang="en-US" sz="12000" spc="300" dirty="0">
                  <a:ln w="317500">
                    <a:solidFill>
                      <a:schemeClr val="tx1"/>
                    </a:solidFill>
                  </a:ln>
                  <a:latin typeface="小塚ゴシック Pro B" panose="020B0800000000000000" pitchFamily="34" charset="-128"/>
                  <a:ea typeface="小塚ゴシック Pro B" panose="020B0800000000000000" pitchFamily="34" charset="-128"/>
                </a:endParaRPr>
              </a:p>
            </p:txBody>
          </p:sp>
          <p:sp>
            <p:nvSpPr>
              <p:cNvPr id="96" name="テキスト ボックス 95"/>
              <p:cNvSpPr txBox="1"/>
              <p:nvPr/>
            </p:nvSpPr>
            <p:spPr>
              <a:xfrm>
                <a:off x="-6797118" y="220293"/>
                <a:ext cx="6494085" cy="368306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r">
                  <a:lnSpc>
                    <a:spcPts val="14000"/>
                  </a:lnSpc>
                </a:pPr>
                <a:r>
                  <a:rPr lang="ja-JP" altLang="en-US" sz="12000" spc="300" dirty="0" smtClean="0">
                    <a:ln w="254000">
                      <a:solidFill>
                        <a:schemeClr val="bg1"/>
                      </a:solidFill>
                    </a:ln>
                    <a:solidFill>
                      <a:schemeClr val="bg1"/>
                    </a:solidFill>
                    <a:latin typeface="小塚ゴシック Pro B" panose="020B0800000000000000" pitchFamily="34" charset="-128"/>
                    <a:ea typeface="小塚ゴシック Pro B" panose="020B0800000000000000" pitchFamily="34" charset="-128"/>
                  </a:rPr>
                  <a:t>お上がり</a:t>
                </a:r>
                <a:endParaRPr lang="en-US" altLang="ja-JP" sz="12000" spc="300" dirty="0" smtClean="0">
                  <a:ln w="2540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小塚ゴシック Pro B" panose="020B0800000000000000" pitchFamily="34" charset="-128"/>
                  <a:ea typeface="小塚ゴシック Pro B" panose="020B0800000000000000" pitchFamily="34" charset="-128"/>
                </a:endParaRPr>
              </a:p>
              <a:p>
                <a:pPr algn="r">
                  <a:lnSpc>
                    <a:spcPts val="14000"/>
                  </a:lnSpc>
                </a:pPr>
                <a:r>
                  <a:rPr lang="ja-JP" altLang="en-US" sz="12000" spc="300" dirty="0" smtClean="0">
                    <a:ln w="254000">
                      <a:solidFill>
                        <a:schemeClr val="bg1"/>
                      </a:solidFill>
                    </a:ln>
                    <a:solidFill>
                      <a:schemeClr val="bg1"/>
                    </a:solidFill>
                    <a:latin typeface="小塚ゴシック Pro B" panose="020B0800000000000000" pitchFamily="34" charset="-128"/>
                    <a:ea typeface="小塚ゴシック Pro B" panose="020B0800000000000000" pitchFamily="34" charset="-128"/>
                  </a:rPr>
                  <a:t>下さい</a:t>
                </a:r>
                <a:endParaRPr kumimoji="1" lang="ja-JP" altLang="en-US" sz="12000" spc="300" dirty="0">
                  <a:ln w="254000">
                    <a:solidFill>
                      <a:schemeClr val="bg1"/>
                    </a:solidFill>
                  </a:ln>
                  <a:solidFill>
                    <a:schemeClr val="bg1"/>
                  </a:solidFill>
                  <a:latin typeface="小塚ゴシック Pro B" panose="020B0800000000000000" pitchFamily="34" charset="-128"/>
                  <a:ea typeface="小塚ゴシック Pro B" panose="020B0800000000000000" pitchFamily="34" charset="-128"/>
                </a:endParaRPr>
              </a:p>
            </p:txBody>
          </p:sp>
        </p:grpSp>
        <p:sp>
          <p:nvSpPr>
            <p:cNvPr id="97" name="テキスト ボックス 96"/>
            <p:cNvSpPr txBox="1"/>
            <p:nvPr/>
          </p:nvSpPr>
          <p:spPr>
            <a:xfrm>
              <a:off x="2077098" y="2974221"/>
              <a:ext cx="8071440" cy="368306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>
                <a:lnSpc>
                  <a:spcPts val="14000"/>
                </a:lnSpc>
              </a:pPr>
              <a:r>
                <a:rPr lang="ja-JP" altLang="en-US" sz="12000" spc="300" dirty="0" smtClean="0">
                  <a:ln w="69850">
                    <a:noFill/>
                  </a:ln>
                  <a:latin typeface="小塚ゴシック Pro B" panose="020B0800000000000000" pitchFamily="34" charset="-128"/>
                  <a:ea typeface="小塚ゴシック Pro B" panose="020B0800000000000000" pitchFamily="34" charset="-128"/>
                </a:rPr>
                <a:t>　お上がり</a:t>
              </a:r>
              <a:endParaRPr lang="en-US" altLang="ja-JP" sz="12000" spc="300" dirty="0" smtClean="0">
                <a:ln w="69850">
                  <a:noFill/>
                </a:ln>
                <a:latin typeface="小塚ゴシック Pro B" panose="020B0800000000000000" pitchFamily="34" charset="-128"/>
                <a:ea typeface="小塚ゴシック Pro B" panose="020B0800000000000000" pitchFamily="34" charset="-128"/>
              </a:endParaRPr>
            </a:p>
            <a:p>
              <a:pPr algn="r">
                <a:lnSpc>
                  <a:spcPts val="14000"/>
                </a:lnSpc>
              </a:pPr>
              <a:r>
                <a:rPr lang="ja-JP" altLang="en-US" sz="12000" spc="300" dirty="0" smtClean="0">
                  <a:ln w="69850">
                    <a:noFill/>
                  </a:ln>
                  <a:latin typeface="小塚ゴシック Pro B" panose="020B0800000000000000" pitchFamily="34" charset="-128"/>
                  <a:ea typeface="小塚ゴシック Pro B" panose="020B0800000000000000" pitchFamily="34" charset="-128"/>
                </a:rPr>
                <a:t>下さい</a:t>
              </a:r>
              <a:endParaRPr kumimoji="1" lang="ja-JP" altLang="en-US" sz="12000" spc="300" dirty="0">
                <a:ln w="69850">
                  <a:noFill/>
                </a:ln>
                <a:latin typeface="小塚ゴシック Pro B" panose="020B0800000000000000" pitchFamily="34" charset="-128"/>
                <a:ea typeface="小塚ゴシック Pro B" panose="020B0800000000000000" pitchFamily="34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4781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</TotalTime>
  <Words>19</Words>
  <Application>Microsoft Office PowerPoint</Application>
  <PresentationFormat>ユーザー設定</PresentationFormat>
  <Paragraphs>12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小塚ゴシック Pro B</vt:lpstr>
      <vt:lpstr>Arial</vt:lpstr>
      <vt:lpstr>Calibri</vt:lpstr>
      <vt:lpstr>ホワイト</vt:lpstr>
      <vt:lpstr>PowerPoint プレゼンテーション</vt:lpstr>
    </vt:vector>
  </TitlesOfParts>
  <Company>株式会社ウィトンズ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笛田 桃子</dc:creator>
  <cp:lastModifiedBy>VISION</cp:lastModifiedBy>
  <cp:revision>32</cp:revision>
  <dcterms:created xsi:type="dcterms:W3CDTF">2015-01-14T08:48:15Z</dcterms:created>
  <dcterms:modified xsi:type="dcterms:W3CDTF">2015-08-18T01:23:09Z</dcterms:modified>
</cp:coreProperties>
</file>

<file path=docProps/thumbnail.jpeg>
</file>