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tiff" ContentType="image/tif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Lst>
  <p:sldSz cx="7562850" cy="10688638"/>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7" d="100"/>
          <a:sy n="67" d="100"/>
        </p:scale>
        <p:origin x="-1560" y="-96"/>
      </p:cViewPr>
      <p:guideLst>
        <p:guide orient="horz" pos="3367"/>
        <p:guide pos="2382"/>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67214" y="3320407"/>
            <a:ext cx="6428423" cy="2291129"/>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134428" y="6056895"/>
            <a:ext cx="5293995" cy="2731541"/>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3E5B731F-2422-0346-BC26-A53281E39569}" type="datetimeFigureOut">
              <a:rPr kumimoji="1" lang="ja-JP" altLang="en-US" smtClean="0"/>
              <a:pPr/>
              <a:t>2015/3/3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57242E7-EE9F-5C4D-85AB-290391AEA46C}" type="slidenum">
              <a:rPr kumimoji="1" lang="ja-JP" altLang="en-US" smtClean="0"/>
              <a:pPr/>
              <a:t>&lt;#&gt;</a:t>
            </a:fld>
            <a:endParaRPr kumimoji="1" lang="ja-JP" altLang="en-US"/>
          </a:p>
        </p:txBody>
      </p:sp>
    </p:spTree>
    <p:extLst>
      <p:ext uri="{BB962C8B-B14F-4D97-AF65-F5344CB8AC3E}">
        <p14:creationId xmlns:p14="http://schemas.microsoft.com/office/powerpoint/2010/main" xmlns="" val="35858665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E5B731F-2422-0346-BC26-A53281E39569}" type="datetimeFigureOut">
              <a:rPr kumimoji="1" lang="ja-JP" altLang="en-US" smtClean="0"/>
              <a:pPr/>
              <a:t>2015/3/3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57242E7-EE9F-5C4D-85AB-290391AEA46C}" type="slidenum">
              <a:rPr kumimoji="1" lang="ja-JP" altLang="en-US" smtClean="0"/>
              <a:pPr/>
              <a:t>&lt;#&gt;</a:t>
            </a:fld>
            <a:endParaRPr kumimoji="1" lang="ja-JP" altLang="en-US"/>
          </a:p>
        </p:txBody>
      </p:sp>
    </p:spTree>
    <p:extLst>
      <p:ext uri="{BB962C8B-B14F-4D97-AF65-F5344CB8AC3E}">
        <p14:creationId xmlns:p14="http://schemas.microsoft.com/office/powerpoint/2010/main" xmlns="" val="32021906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535084" y="668040"/>
            <a:ext cx="1407530" cy="1421440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12493" y="668040"/>
            <a:ext cx="4096544" cy="1421440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E5B731F-2422-0346-BC26-A53281E39569}" type="datetimeFigureOut">
              <a:rPr kumimoji="1" lang="ja-JP" altLang="en-US" smtClean="0"/>
              <a:pPr/>
              <a:t>2015/3/3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57242E7-EE9F-5C4D-85AB-290391AEA46C}" type="slidenum">
              <a:rPr kumimoji="1" lang="ja-JP" altLang="en-US" smtClean="0"/>
              <a:pPr/>
              <a:t>&lt;#&gt;</a:t>
            </a:fld>
            <a:endParaRPr kumimoji="1" lang="ja-JP" altLang="en-US"/>
          </a:p>
        </p:txBody>
      </p:sp>
    </p:spTree>
    <p:extLst>
      <p:ext uri="{BB962C8B-B14F-4D97-AF65-F5344CB8AC3E}">
        <p14:creationId xmlns:p14="http://schemas.microsoft.com/office/powerpoint/2010/main" xmlns="" val="29328226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E5B731F-2422-0346-BC26-A53281E39569}" type="datetimeFigureOut">
              <a:rPr kumimoji="1" lang="ja-JP" altLang="en-US" smtClean="0"/>
              <a:pPr/>
              <a:t>2015/3/3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57242E7-EE9F-5C4D-85AB-290391AEA46C}" type="slidenum">
              <a:rPr kumimoji="1" lang="ja-JP" altLang="en-US" smtClean="0"/>
              <a:pPr/>
              <a:t>&lt;#&gt;</a:t>
            </a:fld>
            <a:endParaRPr kumimoji="1" lang="ja-JP" altLang="en-US"/>
          </a:p>
        </p:txBody>
      </p:sp>
    </p:spTree>
    <p:extLst>
      <p:ext uri="{BB962C8B-B14F-4D97-AF65-F5344CB8AC3E}">
        <p14:creationId xmlns:p14="http://schemas.microsoft.com/office/powerpoint/2010/main" xmlns="" val="21647935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97413" y="6868441"/>
            <a:ext cx="6428423" cy="2122882"/>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97413" y="4530301"/>
            <a:ext cx="6428423" cy="233813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3E5B731F-2422-0346-BC26-A53281E39569}" type="datetimeFigureOut">
              <a:rPr kumimoji="1" lang="ja-JP" altLang="en-US" smtClean="0"/>
              <a:pPr/>
              <a:t>2015/3/3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57242E7-EE9F-5C4D-85AB-290391AEA46C}" type="slidenum">
              <a:rPr kumimoji="1" lang="ja-JP" altLang="en-US" smtClean="0"/>
              <a:pPr/>
              <a:t>&lt;#&gt;</a:t>
            </a:fld>
            <a:endParaRPr kumimoji="1" lang="ja-JP" altLang="en-US"/>
          </a:p>
        </p:txBody>
      </p:sp>
    </p:spTree>
    <p:extLst>
      <p:ext uri="{BB962C8B-B14F-4D97-AF65-F5344CB8AC3E}">
        <p14:creationId xmlns:p14="http://schemas.microsoft.com/office/powerpoint/2010/main" xmlns="" val="12347514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12493" y="3887003"/>
            <a:ext cx="2752037" cy="1099544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190577" y="3887003"/>
            <a:ext cx="2752037" cy="1099544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3E5B731F-2422-0346-BC26-A53281E39569}" type="datetimeFigureOut">
              <a:rPr kumimoji="1" lang="ja-JP" altLang="en-US" smtClean="0"/>
              <a:pPr/>
              <a:t>2015/3/3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57242E7-EE9F-5C4D-85AB-290391AEA46C}" type="slidenum">
              <a:rPr kumimoji="1" lang="ja-JP" altLang="en-US" smtClean="0"/>
              <a:pPr/>
              <a:t>&lt;#&gt;</a:t>
            </a:fld>
            <a:endParaRPr kumimoji="1" lang="ja-JP" altLang="en-US"/>
          </a:p>
        </p:txBody>
      </p:sp>
    </p:spTree>
    <p:extLst>
      <p:ext uri="{BB962C8B-B14F-4D97-AF65-F5344CB8AC3E}">
        <p14:creationId xmlns:p14="http://schemas.microsoft.com/office/powerpoint/2010/main" xmlns="" val="18350780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78143" y="428041"/>
            <a:ext cx="6806565" cy="178144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78143" y="2392573"/>
            <a:ext cx="3341572" cy="99711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378143" y="3389684"/>
            <a:ext cx="3341572" cy="615833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3841823" y="2392573"/>
            <a:ext cx="3342885" cy="99711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3841823" y="3389684"/>
            <a:ext cx="3342885" cy="615833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3E5B731F-2422-0346-BC26-A53281E39569}" type="datetimeFigureOut">
              <a:rPr kumimoji="1" lang="ja-JP" altLang="en-US" smtClean="0"/>
              <a:pPr/>
              <a:t>2015/3/3</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C57242E7-EE9F-5C4D-85AB-290391AEA46C}" type="slidenum">
              <a:rPr kumimoji="1" lang="ja-JP" altLang="en-US" smtClean="0"/>
              <a:pPr/>
              <a:t>&lt;#&gt;</a:t>
            </a:fld>
            <a:endParaRPr kumimoji="1" lang="ja-JP" altLang="en-US"/>
          </a:p>
        </p:txBody>
      </p:sp>
    </p:spTree>
    <p:extLst>
      <p:ext uri="{BB962C8B-B14F-4D97-AF65-F5344CB8AC3E}">
        <p14:creationId xmlns:p14="http://schemas.microsoft.com/office/powerpoint/2010/main" xmlns="" val="31743002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3E5B731F-2422-0346-BC26-A53281E39569}" type="datetimeFigureOut">
              <a:rPr kumimoji="1" lang="ja-JP" altLang="en-US" smtClean="0"/>
              <a:pPr/>
              <a:t>2015/3/3</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C57242E7-EE9F-5C4D-85AB-290391AEA46C}" type="slidenum">
              <a:rPr kumimoji="1" lang="ja-JP" altLang="en-US" smtClean="0"/>
              <a:pPr/>
              <a:t>&lt;#&gt;</a:t>
            </a:fld>
            <a:endParaRPr kumimoji="1" lang="ja-JP" altLang="en-US"/>
          </a:p>
        </p:txBody>
      </p:sp>
    </p:spTree>
    <p:extLst>
      <p:ext uri="{BB962C8B-B14F-4D97-AF65-F5344CB8AC3E}">
        <p14:creationId xmlns:p14="http://schemas.microsoft.com/office/powerpoint/2010/main" xmlns="" val="34921017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3E5B731F-2422-0346-BC26-A53281E39569}" type="datetimeFigureOut">
              <a:rPr kumimoji="1" lang="ja-JP" altLang="en-US" smtClean="0"/>
              <a:pPr/>
              <a:t>2015/3/3</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C57242E7-EE9F-5C4D-85AB-290391AEA46C}" type="slidenum">
              <a:rPr kumimoji="1" lang="ja-JP" altLang="en-US" smtClean="0"/>
              <a:pPr/>
              <a:t>&lt;#&gt;</a:t>
            </a:fld>
            <a:endParaRPr kumimoji="1" lang="ja-JP" altLang="en-US"/>
          </a:p>
        </p:txBody>
      </p:sp>
    </p:spTree>
    <p:extLst>
      <p:ext uri="{BB962C8B-B14F-4D97-AF65-F5344CB8AC3E}">
        <p14:creationId xmlns:p14="http://schemas.microsoft.com/office/powerpoint/2010/main" xmlns="" val="9864326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78143" y="425566"/>
            <a:ext cx="2488126" cy="181113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2956864" y="425567"/>
            <a:ext cx="4227843" cy="912245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378143" y="2236697"/>
            <a:ext cx="2488126" cy="731132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3E5B731F-2422-0346-BC26-A53281E39569}" type="datetimeFigureOut">
              <a:rPr kumimoji="1" lang="ja-JP" altLang="en-US" smtClean="0"/>
              <a:pPr/>
              <a:t>2015/3/3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57242E7-EE9F-5C4D-85AB-290391AEA46C}" type="slidenum">
              <a:rPr kumimoji="1" lang="ja-JP" altLang="en-US" smtClean="0"/>
              <a:pPr/>
              <a:t>&lt;#&gt;</a:t>
            </a:fld>
            <a:endParaRPr kumimoji="1" lang="ja-JP" altLang="en-US"/>
          </a:p>
        </p:txBody>
      </p:sp>
    </p:spTree>
    <p:extLst>
      <p:ext uri="{BB962C8B-B14F-4D97-AF65-F5344CB8AC3E}">
        <p14:creationId xmlns:p14="http://schemas.microsoft.com/office/powerpoint/2010/main" xmlns="" val="23548732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482372" y="7482047"/>
            <a:ext cx="4537710" cy="88329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482372" y="955049"/>
            <a:ext cx="4537710" cy="641318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482372" y="8365344"/>
            <a:ext cx="4537710" cy="125443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3E5B731F-2422-0346-BC26-A53281E39569}" type="datetimeFigureOut">
              <a:rPr kumimoji="1" lang="ja-JP" altLang="en-US" smtClean="0"/>
              <a:pPr/>
              <a:t>2015/3/3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57242E7-EE9F-5C4D-85AB-290391AEA46C}" type="slidenum">
              <a:rPr kumimoji="1" lang="ja-JP" altLang="en-US" smtClean="0"/>
              <a:pPr/>
              <a:t>&lt;#&gt;</a:t>
            </a:fld>
            <a:endParaRPr kumimoji="1" lang="ja-JP" altLang="en-US"/>
          </a:p>
        </p:txBody>
      </p:sp>
    </p:spTree>
    <p:extLst>
      <p:ext uri="{BB962C8B-B14F-4D97-AF65-F5344CB8AC3E}">
        <p14:creationId xmlns:p14="http://schemas.microsoft.com/office/powerpoint/2010/main" xmlns="" val="10557481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378143" y="428041"/>
            <a:ext cx="6806565" cy="178144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78143" y="2494016"/>
            <a:ext cx="6806565" cy="7054007"/>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378143" y="9906785"/>
            <a:ext cx="1764665" cy="569071"/>
          </a:xfrm>
          <a:prstGeom prst="rect">
            <a:avLst/>
          </a:prstGeom>
        </p:spPr>
        <p:txBody>
          <a:bodyPr vert="horz" lIns="91440" tIns="45720" rIns="91440" bIns="45720" rtlCol="0" anchor="ctr"/>
          <a:lstStyle>
            <a:lvl1pPr algn="l">
              <a:defRPr sz="1200">
                <a:solidFill>
                  <a:schemeClr val="tx1">
                    <a:tint val="75000"/>
                  </a:schemeClr>
                </a:solidFill>
              </a:defRPr>
            </a:lvl1pPr>
          </a:lstStyle>
          <a:p>
            <a:fld id="{3E5B731F-2422-0346-BC26-A53281E39569}" type="datetimeFigureOut">
              <a:rPr kumimoji="1" lang="ja-JP" altLang="en-US" smtClean="0"/>
              <a:pPr/>
              <a:t>2015/3/3</a:t>
            </a:fld>
            <a:endParaRPr kumimoji="1" lang="ja-JP" altLang="en-US"/>
          </a:p>
        </p:txBody>
      </p:sp>
      <p:sp>
        <p:nvSpPr>
          <p:cNvPr id="5" name="フッター プレースホルダー 4"/>
          <p:cNvSpPr>
            <a:spLocks noGrp="1"/>
          </p:cNvSpPr>
          <p:nvPr>
            <p:ph type="ftr" sz="quarter" idx="3"/>
          </p:nvPr>
        </p:nvSpPr>
        <p:spPr>
          <a:xfrm>
            <a:off x="2583974" y="9906785"/>
            <a:ext cx="2394903" cy="5690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5420043" y="9906785"/>
            <a:ext cx="1764665" cy="569071"/>
          </a:xfrm>
          <a:prstGeom prst="rect">
            <a:avLst/>
          </a:prstGeom>
        </p:spPr>
        <p:txBody>
          <a:bodyPr vert="horz" lIns="91440" tIns="45720" rIns="91440" bIns="45720" rtlCol="0" anchor="ctr"/>
          <a:lstStyle>
            <a:lvl1pPr algn="r">
              <a:defRPr sz="1200">
                <a:solidFill>
                  <a:schemeClr val="tx1">
                    <a:tint val="75000"/>
                  </a:schemeClr>
                </a:solidFill>
              </a:defRPr>
            </a:lvl1pPr>
          </a:lstStyle>
          <a:p>
            <a:fld id="{C57242E7-EE9F-5C4D-85AB-290391AEA46C}" type="slidenum">
              <a:rPr kumimoji="1" lang="ja-JP" altLang="en-US" smtClean="0"/>
              <a:pPr/>
              <a:t>&lt;#&gt;</a:t>
            </a:fld>
            <a:endParaRPr kumimoji="1" lang="ja-JP" altLang="en-US"/>
          </a:p>
        </p:txBody>
      </p:sp>
    </p:spTree>
    <p:extLst>
      <p:ext uri="{BB962C8B-B14F-4D97-AF65-F5344CB8AC3E}">
        <p14:creationId xmlns:p14="http://schemas.microsoft.com/office/powerpoint/2010/main" xmlns="" val="4079797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tiff"/><Relationship Id="rId1" Type="http://schemas.openxmlformats.org/officeDocument/2006/relationships/slideLayout" Target="../slideLayouts/slideLayout1.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descr="1.tif"/>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7559699" cy="10688638"/>
          </a:xfrm>
          <a:prstGeom prst="rect">
            <a:avLst/>
          </a:prstGeom>
        </p:spPr>
      </p:pic>
      <p:pic>
        <p:nvPicPr>
          <p:cNvPr id="5" name="図 4"/>
          <p:cNvPicPr>
            <a:picLocks noChangeAspect="1"/>
          </p:cNvPicPr>
          <p:nvPr/>
        </p:nvPicPr>
        <p:blipFill>
          <a:blip r:embed="rId3"/>
          <a:stretch>
            <a:fillRect/>
          </a:stretch>
        </p:blipFill>
        <p:spPr>
          <a:xfrm>
            <a:off x="408608" y="535409"/>
            <a:ext cx="6781800" cy="2667000"/>
          </a:xfrm>
          <a:prstGeom prst="rect">
            <a:avLst/>
          </a:prstGeom>
        </p:spPr>
      </p:pic>
      <p:pic>
        <p:nvPicPr>
          <p:cNvPr id="6" name="図 5"/>
          <p:cNvPicPr>
            <a:picLocks noChangeAspect="1"/>
          </p:cNvPicPr>
          <p:nvPr/>
        </p:nvPicPr>
        <p:blipFill>
          <a:blip r:embed="rId4"/>
          <a:stretch>
            <a:fillRect/>
          </a:stretch>
        </p:blipFill>
        <p:spPr>
          <a:xfrm>
            <a:off x="518492" y="4335158"/>
            <a:ext cx="6616700" cy="3390900"/>
          </a:xfrm>
          <a:prstGeom prst="rect">
            <a:avLst/>
          </a:prstGeom>
        </p:spPr>
      </p:pic>
      <p:pic>
        <p:nvPicPr>
          <p:cNvPr id="7" name="図 6"/>
          <p:cNvPicPr>
            <a:picLocks noChangeAspect="1"/>
          </p:cNvPicPr>
          <p:nvPr/>
        </p:nvPicPr>
        <p:blipFill>
          <a:blip r:embed="rId5"/>
          <a:stretch>
            <a:fillRect/>
          </a:stretch>
        </p:blipFill>
        <p:spPr>
          <a:xfrm>
            <a:off x="2895600" y="8593682"/>
            <a:ext cx="1765300" cy="368300"/>
          </a:xfrm>
          <a:prstGeom prst="rect">
            <a:avLst/>
          </a:prstGeom>
        </p:spPr>
      </p:pic>
      <p:pic>
        <p:nvPicPr>
          <p:cNvPr id="9" name="図 8"/>
          <p:cNvPicPr>
            <a:picLocks noChangeAspect="1"/>
          </p:cNvPicPr>
          <p:nvPr/>
        </p:nvPicPr>
        <p:blipFill>
          <a:blip r:embed="rId6"/>
          <a:stretch>
            <a:fillRect/>
          </a:stretch>
        </p:blipFill>
        <p:spPr>
          <a:xfrm>
            <a:off x="3059596" y="8690317"/>
            <a:ext cx="1409700" cy="165100"/>
          </a:xfrm>
          <a:prstGeom prst="rect">
            <a:avLst/>
          </a:prstGeom>
        </p:spPr>
      </p:pic>
      <p:sp>
        <p:nvSpPr>
          <p:cNvPr id="10" name="正方形/長方形 9"/>
          <p:cNvSpPr/>
          <p:nvPr/>
        </p:nvSpPr>
        <p:spPr>
          <a:xfrm>
            <a:off x="427491" y="9089196"/>
            <a:ext cx="6778181" cy="1292662"/>
          </a:xfrm>
          <a:prstGeom prst="rect">
            <a:avLst/>
          </a:prstGeom>
        </p:spPr>
        <p:txBody>
          <a:bodyPr wrap="square">
            <a:spAutoFit/>
          </a:bodyPr>
          <a:lstStyle/>
          <a:p>
            <a:pPr algn="ctr"/>
            <a:r>
              <a:rPr lang="ja-JP" altLang="en-US" sz="1300" dirty="0" smtClean="0"/>
              <a:t>拝啓　時下ますますご清栄の御事とお慶び申し上げます。</a:t>
            </a:r>
          </a:p>
          <a:p>
            <a:pPr algn="ctr"/>
            <a:r>
              <a:rPr lang="ja-JP" altLang="en-US" sz="1300" dirty="0" smtClean="0"/>
              <a:t>平素は格別のご高配を賜り厚くお礼申し上げます。</a:t>
            </a:r>
          </a:p>
          <a:p>
            <a:pPr algn="ctr"/>
            <a:r>
              <a:rPr lang="ja-JP" altLang="en-US" sz="1300" dirty="0" smtClean="0"/>
              <a:t>弊社は このたび左記の通り移転し　来る</a:t>
            </a:r>
            <a:r>
              <a:rPr lang="en-US" altLang="ja-JP" sz="1300" dirty="0" smtClean="0"/>
              <a:t>○</a:t>
            </a:r>
            <a:r>
              <a:rPr lang="ja-JP" altLang="en-US" sz="1300" dirty="0" smtClean="0"/>
              <a:t>月</a:t>
            </a:r>
            <a:r>
              <a:rPr lang="en-US" altLang="ja-JP" sz="1300" dirty="0" smtClean="0"/>
              <a:t>○</a:t>
            </a:r>
            <a:r>
              <a:rPr lang="ja-JP" altLang="en-US" sz="1300" dirty="0" smtClean="0"/>
              <a:t>日（</a:t>
            </a:r>
            <a:r>
              <a:rPr lang="en-US" altLang="ja-JP" sz="1300" dirty="0" smtClean="0"/>
              <a:t>○</a:t>
            </a:r>
            <a:r>
              <a:rPr lang="ja-JP" altLang="en-US" sz="1300" dirty="0" smtClean="0"/>
              <a:t>）より</a:t>
            </a:r>
          </a:p>
          <a:p>
            <a:pPr algn="ctr"/>
            <a:r>
              <a:rPr lang="ja-JP" altLang="en-US" sz="1300" dirty="0" smtClean="0"/>
              <a:t>新事務所において営業を開始する運びとなりましたのでご案内申し上げます。</a:t>
            </a:r>
          </a:p>
          <a:p>
            <a:pPr algn="ctr"/>
            <a:r>
              <a:rPr lang="ja-JP" altLang="en-US" sz="1300" dirty="0" smtClean="0"/>
              <a:t>何卒今後とも変わらぬご指導ご鞭撻を賜りますようお願い申し上げます。　　　　　　　敬　具</a:t>
            </a:r>
          </a:p>
          <a:p>
            <a:pPr algn="ctr"/>
            <a:r>
              <a:rPr lang="ja-JP" altLang="en-US" sz="1300" dirty="0" smtClean="0"/>
              <a:t>　平成</a:t>
            </a:r>
            <a:r>
              <a:rPr lang="en-US" altLang="ja-JP" sz="1300" dirty="0" smtClean="0"/>
              <a:t>○</a:t>
            </a:r>
            <a:r>
              <a:rPr lang="ja-JP" altLang="en-US" sz="1300" dirty="0" smtClean="0"/>
              <a:t>年</a:t>
            </a:r>
            <a:r>
              <a:rPr lang="en-US" altLang="ja-JP" sz="1300" dirty="0" smtClean="0"/>
              <a:t>○</a:t>
            </a:r>
            <a:r>
              <a:rPr lang="ja-JP" altLang="en-US" sz="1300" dirty="0" smtClean="0"/>
              <a:t>月吉日　　　　　　　　　　　　　　　　　　　　　　　（以下省略）</a:t>
            </a:r>
            <a:endParaRPr lang="ja-JP" altLang="en-US" sz="1300" dirty="0"/>
          </a:p>
        </p:txBody>
      </p:sp>
      <p:sp>
        <p:nvSpPr>
          <p:cNvPr id="2" name="正方形/長方形 1"/>
          <p:cNvSpPr/>
          <p:nvPr/>
        </p:nvSpPr>
        <p:spPr>
          <a:xfrm>
            <a:off x="5232392" y="3951870"/>
            <a:ext cx="2121093" cy="477054"/>
          </a:xfrm>
          <a:prstGeom prst="rect">
            <a:avLst/>
          </a:prstGeom>
        </p:spPr>
        <p:txBody>
          <a:bodyPr wrap="none">
            <a:spAutoFit/>
          </a:bodyPr>
          <a:lstStyle/>
          <a:p>
            <a:r>
              <a:rPr lang="ja-JP" altLang="en-US" sz="2500" dirty="0"/>
              <a:t>アクセスマップ</a:t>
            </a:r>
          </a:p>
        </p:txBody>
      </p:sp>
      <p:sp>
        <p:nvSpPr>
          <p:cNvPr id="3" name="正方形/長方形 2"/>
          <p:cNvSpPr/>
          <p:nvPr/>
        </p:nvSpPr>
        <p:spPr>
          <a:xfrm>
            <a:off x="4755782" y="7058594"/>
            <a:ext cx="2584662" cy="553998"/>
          </a:xfrm>
          <a:prstGeom prst="rect">
            <a:avLst/>
          </a:prstGeom>
        </p:spPr>
        <p:txBody>
          <a:bodyPr wrap="none">
            <a:spAutoFit/>
          </a:bodyPr>
          <a:lstStyle/>
          <a:p>
            <a:r>
              <a:rPr lang="ja-JP" altLang="en-US" sz="3000" dirty="0"/>
              <a:t>とうしば事務所</a:t>
            </a:r>
          </a:p>
        </p:txBody>
      </p:sp>
      <p:sp>
        <p:nvSpPr>
          <p:cNvPr id="11" name="正方形/長方形 10"/>
          <p:cNvSpPr/>
          <p:nvPr/>
        </p:nvSpPr>
        <p:spPr>
          <a:xfrm>
            <a:off x="2179081" y="7539120"/>
            <a:ext cx="5058082" cy="646331"/>
          </a:xfrm>
          <a:prstGeom prst="rect">
            <a:avLst/>
          </a:prstGeom>
        </p:spPr>
        <p:txBody>
          <a:bodyPr wrap="square">
            <a:spAutoFit/>
          </a:bodyPr>
          <a:lstStyle/>
          <a:p>
            <a:pPr algn="r"/>
            <a:r>
              <a:rPr lang="en-US" altLang="ja-JP" dirty="0"/>
              <a:t>TEL.000-000-000</a:t>
            </a:r>
          </a:p>
          <a:p>
            <a:pPr algn="r"/>
            <a:r>
              <a:rPr lang="ja-JP" altLang="en-US" dirty="0"/>
              <a:t>東京都品川区大崎</a:t>
            </a:r>
            <a:r>
              <a:rPr lang="en-US" altLang="ja-JP" dirty="0"/>
              <a:t>0-00-0</a:t>
            </a:r>
            <a:r>
              <a:rPr lang="ja-JP" altLang="en-US" dirty="0"/>
              <a:t>大崎とうしば</a:t>
            </a:r>
            <a:r>
              <a:rPr lang="en-US" altLang="ja-JP" dirty="0"/>
              <a:t>0F</a:t>
            </a:r>
            <a:endParaRPr lang="ja-JP" altLang="en-US" dirty="0"/>
          </a:p>
        </p:txBody>
      </p:sp>
      <p:sp>
        <p:nvSpPr>
          <p:cNvPr id="12" name="正方形/長方形 11"/>
          <p:cNvSpPr/>
          <p:nvPr/>
        </p:nvSpPr>
        <p:spPr>
          <a:xfrm>
            <a:off x="5904149" y="6250420"/>
            <a:ext cx="1175798" cy="307777"/>
          </a:xfrm>
          <a:prstGeom prst="rect">
            <a:avLst/>
          </a:prstGeom>
        </p:spPr>
        <p:txBody>
          <a:bodyPr wrap="none">
            <a:spAutoFit/>
          </a:bodyPr>
          <a:lstStyle/>
          <a:p>
            <a:r>
              <a:rPr lang="ja-JP" altLang="en-US" sz="1400" dirty="0"/>
              <a:t>国道</a:t>
            </a:r>
            <a:r>
              <a:rPr lang="en-US" altLang="ja-JP" sz="1400" dirty="0"/>
              <a:t>000</a:t>
            </a:r>
            <a:r>
              <a:rPr lang="ja-JP" altLang="en-US" sz="1400" dirty="0"/>
              <a:t>号線</a:t>
            </a:r>
          </a:p>
        </p:txBody>
      </p:sp>
      <p:sp>
        <p:nvSpPr>
          <p:cNvPr id="13" name="正方形/長方形 12"/>
          <p:cNvSpPr/>
          <p:nvPr/>
        </p:nvSpPr>
        <p:spPr>
          <a:xfrm>
            <a:off x="2293301" y="4497625"/>
            <a:ext cx="907019" cy="307777"/>
          </a:xfrm>
          <a:prstGeom prst="rect">
            <a:avLst/>
          </a:prstGeom>
        </p:spPr>
        <p:txBody>
          <a:bodyPr wrap="none">
            <a:spAutoFit/>
          </a:bodyPr>
          <a:lstStyle/>
          <a:p>
            <a:r>
              <a:rPr lang="ja-JP" altLang="en-US" sz="1400" dirty="0"/>
              <a:t>とうしば</a:t>
            </a:r>
            <a:r>
              <a:rPr lang="en-US" altLang="ja-JP" sz="1400" dirty="0"/>
              <a:t>IC</a:t>
            </a:r>
            <a:endParaRPr lang="ja-JP" altLang="en-US" sz="1400" dirty="0"/>
          </a:p>
        </p:txBody>
      </p:sp>
      <p:sp>
        <p:nvSpPr>
          <p:cNvPr id="14" name="正方形/長方形 13"/>
          <p:cNvSpPr/>
          <p:nvPr/>
        </p:nvSpPr>
        <p:spPr>
          <a:xfrm>
            <a:off x="2293301" y="5539351"/>
            <a:ext cx="907019" cy="307777"/>
          </a:xfrm>
          <a:prstGeom prst="rect">
            <a:avLst/>
          </a:prstGeom>
        </p:spPr>
        <p:txBody>
          <a:bodyPr wrap="none">
            <a:spAutoFit/>
          </a:bodyPr>
          <a:lstStyle/>
          <a:p>
            <a:r>
              <a:rPr lang="ja-JP" altLang="en-US" sz="1400" dirty="0"/>
              <a:t>とうしば</a:t>
            </a:r>
            <a:r>
              <a:rPr lang="en-US" altLang="ja-JP" sz="1400" dirty="0"/>
              <a:t>IC</a:t>
            </a:r>
            <a:endParaRPr lang="ja-JP" altLang="en-US" sz="1400" dirty="0"/>
          </a:p>
        </p:txBody>
      </p:sp>
      <p:sp>
        <p:nvSpPr>
          <p:cNvPr id="15" name="テキスト ボックス 14"/>
          <p:cNvSpPr txBox="1"/>
          <p:nvPr/>
        </p:nvSpPr>
        <p:spPr>
          <a:xfrm>
            <a:off x="1620643" y="4907242"/>
            <a:ext cx="461665" cy="1441260"/>
          </a:xfrm>
          <a:prstGeom prst="rect">
            <a:avLst/>
          </a:prstGeom>
          <a:noFill/>
        </p:spPr>
        <p:txBody>
          <a:bodyPr vert="eaVert" wrap="none" rtlCol="0">
            <a:spAutoFit/>
          </a:bodyPr>
          <a:lstStyle/>
          <a:p>
            <a:r>
              <a:rPr lang="ja-JP" altLang="en-US" dirty="0"/>
              <a:t>とうしば街道</a:t>
            </a:r>
            <a:endParaRPr kumimoji="1" lang="ja-JP" altLang="en-US" dirty="0"/>
          </a:p>
        </p:txBody>
      </p:sp>
      <p:sp>
        <p:nvSpPr>
          <p:cNvPr id="16" name="テキスト ボックス 15"/>
          <p:cNvSpPr txBox="1"/>
          <p:nvPr/>
        </p:nvSpPr>
        <p:spPr>
          <a:xfrm>
            <a:off x="3760431" y="4686826"/>
            <a:ext cx="461665" cy="1438855"/>
          </a:xfrm>
          <a:prstGeom prst="rect">
            <a:avLst/>
          </a:prstGeom>
          <a:noFill/>
        </p:spPr>
        <p:txBody>
          <a:bodyPr vert="eaVert" wrap="none" rtlCol="0">
            <a:spAutoFit/>
          </a:bodyPr>
          <a:lstStyle/>
          <a:p>
            <a:r>
              <a:rPr lang="ja-JP" altLang="en-US" dirty="0"/>
              <a:t>とうしば通り</a:t>
            </a:r>
            <a:endParaRPr kumimoji="1" lang="ja-JP" altLang="en-US" dirty="0"/>
          </a:p>
        </p:txBody>
      </p:sp>
      <p:sp>
        <p:nvSpPr>
          <p:cNvPr id="17" name="正方形/長方形 16"/>
          <p:cNvSpPr/>
          <p:nvPr/>
        </p:nvSpPr>
        <p:spPr>
          <a:xfrm>
            <a:off x="3283993" y="6595117"/>
            <a:ext cx="1624664" cy="369332"/>
          </a:xfrm>
          <a:prstGeom prst="rect">
            <a:avLst/>
          </a:prstGeom>
        </p:spPr>
        <p:txBody>
          <a:bodyPr wrap="none">
            <a:spAutoFit/>
          </a:bodyPr>
          <a:lstStyle/>
          <a:p>
            <a:r>
              <a:rPr lang="ja-JP" altLang="en-US" dirty="0">
                <a:solidFill>
                  <a:schemeClr val="bg1"/>
                </a:solidFill>
              </a:rPr>
              <a:t>とうしば事務所</a:t>
            </a:r>
          </a:p>
        </p:txBody>
      </p:sp>
    </p:spTree>
    <p:extLst>
      <p:ext uri="{BB962C8B-B14F-4D97-AF65-F5344CB8AC3E}">
        <p14:creationId xmlns:p14="http://schemas.microsoft.com/office/powerpoint/2010/main" xmlns="" val="2736333679"/>
      </p:ext>
    </p:extLst>
  </p:cSld>
  <p:clrMapOvr>
    <a:masterClrMapping/>
  </p:clrMapOvr>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TotalTime>
  <Words>33</Words>
  <Application>Microsoft Office PowerPoint</Application>
  <PresentationFormat>ユーザー設定</PresentationFormat>
  <Paragraphs>16</Paragraphs>
  <Slides>1</Slides>
  <Notes>0</Notes>
  <HiddenSlides>0</HiddenSlides>
  <MMClips>0</MMClips>
  <ScaleCrop>false</ScaleCrop>
  <HeadingPairs>
    <vt:vector size="4" baseType="variant">
      <vt:variant>
        <vt:lpstr>テーマ</vt:lpstr>
      </vt:variant>
      <vt:variant>
        <vt:i4>1</vt:i4>
      </vt:variant>
      <vt:variant>
        <vt:lpstr>スライド タイトル</vt:lpstr>
      </vt:variant>
      <vt:variant>
        <vt:i4>1</vt:i4>
      </vt:variant>
    </vt:vector>
  </HeadingPairs>
  <TitlesOfParts>
    <vt:vector size="2" baseType="lpstr">
      <vt:lpstr>ホワイト</vt:lpstr>
      <vt:lpstr>スライド 1</vt:lpstr>
    </vt:vector>
  </TitlesOfParts>
  <Company>Vision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佐藤 隆人</dc:creator>
  <cp:lastModifiedBy>tec</cp:lastModifiedBy>
  <cp:revision>2</cp:revision>
  <dcterms:created xsi:type="dcterms:W3CDTF">2015-03-02T01:18:25Z</dcterms:created>
  <dcterms:modified xsi:type="dcterms:W3CDTF">2015-03-03T06:19:50Z</dcterms:modified>
</cp:coreProperties>
</file>