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7562850"/>
  <p:notesSz cx="6858000" cy="9144000"/>
  <p:defaultTextStyle>
    <a:defPPr>
      <a:defRPr lang="ja-JP"/>
    </a:defPPr>
    <a:lvl1pPr marL="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1976" y="-104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F5ED9-E7FA-074F-86C1-F92BECAA3A46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89A43-2142-1D42-B62C-63437D854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18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F5ED9-E7FA-074F-86C1-F92BECAA3A46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89A43-2142-1D42-B62C-63437D854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6798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59363" y="334377"/>
            <a:ext cx="2809479" cy="711643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361" y="334377"/>
            <a:ext cx="8255859" cy="711643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F5ED9-E7FA-074F-86C1-F92BECAA3A46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89A43-2142-1D42-B62C-63437D854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6055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F5ED9-E7FA-074F-86C1-F92BECAA3A46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89A43-2142-1D42-B62C-63437D854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1258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F5ED9-E7FA-074F-86C1-F92BECAA3A46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89A43-2142-1D42-B62C-63437D854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3617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361" y="1946734"/>
            <a:ext cx="5531741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35245" y="1946734"/>
            <a:ext cx="5533597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F5ED9-E7FA-074F-86C1-F92BECAA3A46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89A43-2142-1D42-B62C-63437D854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6712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F5ED9-E7FA-074F-86C1-F92BECAA3A46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89A43-2142-1D42-B62C-63437D854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539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F5ED9-E7FA-074F-86C1-F92BECAA3A46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89A43-2142-1D42-B62C-63437D854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9468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F5ED9-E7FA-074F-86C1-F92BECAA3A46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89A43-2142-1D42-B62C-63437D854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898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F5ED9-E7FA-074F-86C1-F92BECAA3A46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89A43-2142-1D42-B62C-63437D854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1833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F5ED9-E7FA-074F-86C1-F92BECAA3A46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89A43-2142-1D42-B62C-63437D854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782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F5ED9-E7FA-074F-86C1-F92BECAA3A46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89A43-2142-1D42-B62C-63437D854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495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2015.2_toshibatec_pop_e_5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513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5705" y="342900"/>
            <a:ext cx="3086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28480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1</cp:revision>
  <dcterms:created xsi:type="dcterms:W3CDTF">2015-03-02T01:38:40Z</dcterms:created>
  <dcterms:modified xsi:type="dcterms:W3CDTF">2015-03-02T01:39:35Z</dcterms:modified>
</cp:coreProperties>
</file>