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799263" cy="9929813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7B8"/>
    <a:srgbClr val="FFFFCC"/>
    <a:srgbClr val="CCFF99"/>
    <a:srgbClr val="FFCCCC"/>
    <a:srgbClr val="CCFFCC"/>
    <a:srgbClr val="C3D69B"/>
    <a:srgbClr val="000000"/>
    <a:srgbClr val="FF99CC"/>
    <a:srgbClr val="FFCCFF"/>
    <a:srgbClr val="6DFF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414" y="-3564"/>
      </p:cViewPr>
      <p:guideLst>
        <p:guide orient="horz" pos="3368"/>
        <p:guide pos="2381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角丸四角形 10"/>
          <p:cNvSpPr/>
          <p:nvPr/>
        </p:nvSpPr>
        <p:spPr>
          <a:xfrm>
            <a:off x="531811" y="710139"/>
            <a:ext cx="1517619" cy="1517619"/>
          </a:xfrm>
          <a:prstGeom prst="roundRect">
            <a:avLst/>
          </a:prstGeom>
          <a:solidFill>
            <a:srgbClr val="F387B8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551241" y="816464"/>
            <a:ext cx="1456072" cy="1615827"/>
            <a:chOff x="551241" y="1439743"/>
            <a:chExt cx="1456072" cy="1615827"/>
          </a:xfrm>
        </p:grpSpPr>
        <p:sp>
          <p:nvSpPr>
            <p:cNvPr id="9" name="テキスト ボックス 8"/>
            <p:cNvSpPr txBox="1"/>
            <p:nvPr/>
          </p:nvSpPr>
          <p:spPr>
            <a:xfrm>
              <a:off x="551241" y="1439743"/>
              <a:ext cx="1454244" cy="1615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9900" dirty="0" smtClean="0">
                  <a:ln w="762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健</a:t>
              </a:r>
              <a:endParaRPr kumimoji="1" lang="ja-JP" altLang="en-US" sz="9900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553069" y="1439743"/>
              <a:ext cx="1454244" cy="1615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9900" dirty="0" smtClean="0"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健</a:t>
              </a:r>
              <a:endParaRPr kumimoji="1" lang="ja-JP" altLang="en-US" sz="9900" dirty="0">
                <a:latin typeface="小塚ゴシック Pro H" panose="020B0800000000000000" pitchFamily="34" charset="-128"/>
                <a:ea typeface="小塚ゴシック Pro H" panose="020B0800000000000000" pitchFamily="34" charset="-128"/>
              </a:endParaRPr>
            </a:p>
          </p:txBody>
        </p:sp>
      </p:grpSp>
      <p:sp>
        <p:nvSpPr>
          <p:cNvPr id="24" name="角丸四角形 23"/>
          <p:cNvSpPr/>
          <p:nvPr/>
        </p:nvSpPr>
        <p:spPr>
          <a:xfrm>
            <a:off x="2221318" y="710139"/>
            <a:ext cx="1517619" cy="1517619"/>
          </a:xfrm>
          <a:prstGeom prst="roundRect">
            <a:avLst/>
          </a:prstGeom>
          <a:solidFill>
            <a:srgbClr val="FFCCFF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/>
          <p:cNvGrpSpPr/>
          <p:nvPr/>
        </p:nvGrpSpPr>
        <p:grpSpPr>
          <a:xfrm>
            <a:off x="2221986" y="777859"/>
            <a:ext cx="1497836" cy="1649960"/>
            <a:chOff x="2221986" y="1401138"/>
            <a:chExt cx="1497836" cy="1649960"/>
          </a:xfrm>
        </p:grpSpPr>
        <p:sp>
          <p:nvSpPr>
            <p:cNvPr id="12" name="テキスト ボックス 11"/>
            <p:cNvSpPr txBox="1"/>
            <p:nvPr/>
          </p:nvSpPr>
          <p:spPr>
            <a:xfrm>
              <a:off x="2221986" y="1401138"/>
              <a:ext cx="1497836" cy="16499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9900" dirty="0" smtClean="0">
                  <a:ln w="762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康</a:t>
              </a:r>
              <a:endParaRPr kumimoji="1" lang="ja-JP" altLang="en-US" sz="9900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2221986" y="1401138"/>
              <a:ext cx="1497836" cy="16499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9900" dirty="0" smtClean="0"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康</a:t>
              </a:r>
              <a:endParaRPr kumimoji="1" lang="ja-JP" altLang="en-US" sz="9900" dirty="0">
                <a:latin typeface="小塚ゴシック Pro H" panose="020B0800000000000000" pitchFamily="34" charset="-128"/>
                <a:ea typeface="小塚ゴシック Pro H" panose="020B0800000000000000" pitchFamily="34" charset="-128"/>
              </a:endParaRPr>
            </a:p>
          </p:txBody>
        </p:sp>
      </p:grpSp>
      <p:sp>
        <p:nvSpPr>
          <p:cNvPr id="23" name="角丸四角形 22"/>
          <p:cNvSpPr/>
          <p:nvPr/>
        </p:nvSpPr>
        <p:spPr>
          <a:xfrm>
            <a:off x="3890903" y="710139"/>
            <a:ext cx="1517619" cy="1517619"/>
          </a:xfrm>
          <a:prstGeom prst="roundRect">
            <a:avLst/>
          </a:prstGeom>
          <a:solidFill>
            <a:srgbClr val="F387B8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919275" y="830511"/>
            <a:ext cx="1497836" cy="164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900" dirty="0" smtClean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診</a:t>
            </a:r>
            <a:endParaRPr kumimoji="1" lang="ja-JP" altLang="en-US" sz="9900" dirty="0">
              <a:ln w="76200">
                <a:solidFill>
                  <a:schemeClr val="bg1"/>
                </a:solidFill>
              </a:ln>
              <a:solidFill>
                <a:schemeClr val="bg1"/>
              </a:solidFill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919275" y="823707"/>
            <a:ext cx="1497836" cy="164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900" dirty="0" smtClean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診</a:t>
            </a:r>
            <a:endParaRPr kumimoji="1" lang="ja-JP" altLang="en-US" sz="9900" dirty="0"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5562817" y="694107"/>
            <a:ext cx="1517619" cy="1517619"/>
          </a:xfrm>
          <a:prstGeom prst="roundRect">
            <a:avLst/>
          </a:prstGeom>
          <a:solidFill>
            <a:srgbClr val="FFCCFF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591243" y="818717"/>
            <a:ext cx="1497837" cy="1649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900" dirty="0" smtClean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断</a:t>
            </a:r>
            <a:endParaRPr kumimoji="1" lang="ja-JP" altLang="en-US" sz="9900" dirty="0">
              <a:ln w="76200">
                <a:solidFill>
                  <a:schemeClr val="bg1"/>
                </a:solidFill>
              </a:ln>
              <a:solidFill>
                <a:schemeClr val="bg1"/>
              </a:solidFill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589352" y="818717"/>
            <a:ext cx="1497837" cy="1649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900" dirty="0" smtClean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断</a:t>
            </a:r>
            <a:endParaRPr kumimoji="1" lang="ja-JP" altLang="en-US" sz="9900" dirty="0"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372065" y="2364656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400" dirty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の</a:t>
            </a:r>
            <a:endParaRPr kumimoji="1" lang="ja-JP" altLang="en-US" sz="5400" dirty="0"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369756" y="3085905"/>
            <a:ext cx="500649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800" spc="600" dirty="0" smtClean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お知らせ</a:t>
            </a:r>
            <a:endParaRPr kumimoji="1" lang="ja-JP" altLang="en-US" sz="8800" spc="600" dirty="0"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-325" y="9201150"/>
            <a:ext cx="7560000" cy="1490663"/>
          </a:xfrm>
          <a:prstGeom prst="rect">
            <a:avLst/>
          </a:prstGeom>
          <a:solidFill>
            <a:srgbClr val="F387B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85776" y="9453863"/>
            <a:ext cx="6340197" cy="1041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kumimoji="1" lang="ja-JP" altLang="en-US" sz="3200" dirty="0" smtClean="0"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年に一度の健康診断で、</a:t>
            </a:r>
            <a:endParaRPr kumimoji="1" lang="en-US" altLang="ja-JP" sz="3200" dirty="0" smtClean="0">
              <a:solidFill>
                <a:schemeClr val="bg1"/>
              </a:solidFill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  <a:p>
            <a:pPr algn="ctr">
              <a:lnSpc>
                <a:spcPts val="3700"/>
              </a:lnSpc>
            </a:pPr>
            <a:r>
              <a:rPr kumimoji="1" lang="ja-JP" altLang="en-US" sz="3200" dirty="0" smtClean="0"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毎日を健やかに過ごしましょう。</a:t>
            </a:r>
            <a:endParaRPr kumimoji="1" lang="ja-JP" altLang="en-US" sz="3200" dirty="0">
              <a:solidFill>
                <a:schemeClr val="bg1"/>
              </a:solidFill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627" y="4545558"/>
            <a:ext cx="5882494" cy="4455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24</Words>
  <Application>Microsoft Office PowerPoint</Application>
  <PresentationFormat>ユーザー設定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Pro H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56</cp:revision>
  <cp:lastPrinted>2015-08-24T12:06:04Z</cp:lastPrinted>
  <dcterms:created xsi:type="dcterms:W3CDTF">2015-01-14T08:48:15Z</dcterms:created>
  <dcterms:modified xsi:type="dcterms:W3CDTF">2015-09-24T04:08:52Z</dcterms:modified>
</cp:coreProperties>
</file>