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003"/>
    <a:srgbClr val="9F505E"/>
    <a:srgbClr val="FFFF00"/>
    <a:srgbClr val="99031E"/>
    <a:srgbClr val="871A1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552" y="84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角丸四角形 33"/>
          <p:cNvSpPr/>
          <p:nvPr/>
        </p:nvSpPr>
        <p:spPr>
          <a:xfrm>
            <a:off x="265873" y="228599"/>
            <a:ext cx="10173527" cy="7093227"/>
          </a:xfrm>
          <a:prstGeom prst="roundRect">
            <a:avLst>
              <a:gd name="adj" fmla="val 2916"/>
            </a:avLst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311" y="2800713"/>
            <a:ext cx="4327706" cy="4499276"/>
          </a:xfrm>
          <a:prstGeom prst="rect">
            <a:avLst/>
          </a:prstGeom>
        </p:spPr>
      </p:pic>
      <p:grpSp>
        <p:nvGrpSpPr>
          <p:cNvPr id="14" name="グループ化 13"/>
          <p:cNvGrpSpPr/>
          <p:nvPr/>
        </p:nvGrpSpPr>
        <p:grpSpPr>
          <a:xfrm>
            <a:off x="1271512" y="5662388"/>
            <a:ext cx="4857497" cy="959187"/>
            <a:chOff x="1119112" y="5700488"/>
            <a:chExt cx="4857497" cy="959187"/>
          </a:xfrm>
          <a:solidFill>
            <a:srgbClr val="FF0000"/>
          </a:solidFill>
        </p:grpSpPr>
        <p:sp>
          <p:nvSpPr>
            <p:cNvPr id="42" name="正方形/長方形 41"/>
            <p:cNvSpPr/>
            <p:nvPr/>
          </p:nvSpPr>
          <p:spPr>
            <a:xfrm flipH="1">
              <a:off x="1119112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 flipH="1">
              <a:off x="1710548" y="6475955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flipH="1">
              <a:off x="2269209" y="6475330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 flipH="1">
              <a:off x="2860645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>
            <a:xfrm flipH="1">
              <a:off x="3452081" y="6475955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>
            <a:xfrm flipH="1">
              <a:off x="4010742" y="6475330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>
            <a:xfrm flipH="1">
              <a:off x="4572313" y="6475956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 rot="19018084" flipH="1">
              <a:off x="5157906" y="6278403"/>
              <a:ext cx="262943" cy="183719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二等辺三角形 49"/>
            <p:cNvSpPr/>
            <p:nvPr/>
          </p:nvSpPr>
          <p:spPr>
            <a:xfrm rot="2787034" flipH="1">
              <a:off x="5561576" y="5723687"/>
              <a:ext cx="438231" cy="391834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735247" y="651833"/>
            <a:ext cx="8071440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3175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右の入口よ</a:t>
            </a:r>
            <a:endParaRPr lang="en-US" altLang="ja-JP" sz="12000" spc="300" dirty="0" smtClean="0">
              <a:ln w="317500">
                <a:solidFill>
                  <a:schemeClr val="tx1"/>
                </a:solidFill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3175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お上がり</a:t>
            </a:r>
            <a:endParaRPr lang="en-US" altLang="ja-JP" sz="12000" spc="300" dirty="0" smtClean="0">
              <a:ln w="317500">
                <a:solidFill>
                  <a:schemeClr val="tx1"/>
                </a:solidFill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317500">
                  <a:solidFill>
                    <a:schemeClr val="tx1"/>
                  </a:solidFill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下さい</a:t>
            </a:r>
            <a:endParaRPr kumimoji="1" lang="ja-JP" altLang="en-US" sz="12000" spc="300" dirty="0">
              <a:ln w="317500">
                <a:solidFill>
                  <a:schemeClr val="tx1"/>
                </a:solidFill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35247" y="651150"/>
            <a:ext cx="8071440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右の入口よ</a:t>
            </a:r>
            <a:endParaRPr lang="en-US" altLang="ja-JP" sz="12000" spc="300" dirty="0" smtClean="0">
              <a:ln w="2540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お上がり</a:t>
            </a:r>
            <a:endParaRPr lang="en-US" altLang="ja-JP" sz="12000" spc="300" dirty="0" smtClean="0">
              <a:ln w="2540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2540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下さい</a:t>
            </a:r>
            <a:endParaRPr kumimoji="1" lang="ja-JP" altLang="en-US" sz="12000" spc="300" dirty="0">
              <a:ln w="2540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36704" y="661576"/>
            <a:ext cx="8071440" cy="5491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69850">
                  <a:noFill/>
                </a:ln>
                <a:solidFill>
                  <a:srgbClr val="FF0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右の入口</a:t>
            </a:r>
            <a:r>
              <a:rPr lang="ja-JP" altLang="en-US" sz="12000" spc="300" dirty="0" smtClean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よ</a:t>
            </a:r>
            <a:endParaRPr lang="en-US" altLang="ja-JP" sz="12000" spc="300" dirty="0" smtClean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お上がり</a:t>
            </a:r>
            <a:endParaRPr lang="en-US" altLang="ja-JP" sz="12000" spc="300" dirty="0" smtClean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>
              <a:lnSpc>
                <a:spcPts val="14000"/>
              </a:lnSpc>
            </a:pPr>
            <a:r>
              <a:rPr lang="ja-JP" altLang="en-US" sz="12000" spc="300" dirty="0" smtClean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下さい</a:t>
            </a:r>
            <a:endParaRPr kumimoji="1" lang="ja-JP" altLang="en-US" sz="12000" spc="300" dirty="0">
              <a:ln w="69850">
                <a:noFill/>
              </a:ln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8355760" y="650649"/>
            <a:ext cx="1764401" cy="1910045"/>
            <a:chOff x="7149708" y="650649"/>
            <a:chExt cx="1764401" cy="1910045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7149708" y="650649"/>
              <a:ext cx="1764401" cy="1888197"/>
              <a:chOff x="7175108" y="650649"/>
              <a:chExt cx="1764401" cy="1888197"/>
            </a:xfrm>
          </p:grpSpPr>
          <p:sp>
            <p:nvSpPr>
              <p:cNvPr id="51" name="テキスト ボックス 50"/>
              <p:cNvSpPr txBox="1"/>
              <p:nvPr/>
            </p:nvSpPr>
            <p:spPr>
              <a:xfrm>
                <a:off x="7177488" y="651150"/>
                <a:ext cx="1762021" cy="1887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4000"/>
                  </a:lnSpc>
                </a:pPr>
                <a:r>
                  <a:rPr lang="ja-JP" altLang="en-US" sz="12000" spc="300" dirty="0" smtClean="0">
                    <a:ln w="317500">
                      <a:solidFill>
                        <a:schemeClr val="tx1"/>
                      </a:solidFill>
                    </a:ln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り</a:t>
                </a:r>
                <a:endParaRPr kumimoji="1" lang="ja-JP" altLang="en-US" sz="12000" spc="300" dirty="0">
                  <a:ln w="317500">
                    <a:solidFill>
                      <a:schemeClr val="tx1"/>
                    </a:solidFill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7175108" y="650649"/>
                <a:ext cx="1762021" cy="18876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4000"/>
                  </a:lnSpc>
                </a:pPr>
                <a:r>
                  <a:rPr lang="ja-JP" altLang="en-US" sz="12000" spc="300" dirty="0" smtClean="0">
                    <a:ln w="2540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小塚ゴシック Pro B" panose="020B0800000000000000" pitchFamily="34" charset="-128"/>
                    <a:ea typeface="小塚ゴシック Pro B" panose="020B0800000000000000" pitchFamily="34" charset="-128"/>
                  </a:rPr>
                  <a:t>り</a:t>
                </a:r>
                <a:endParaRPr kumimoji="1" lang="ja-JP" altLang="en-US" sz="12000" spc="300" dirty="0">
                  <a:ln w="254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B" panose="020B0800000000000000" pitchFamily="34" charset="-128"/>
                  <a:ea typeface="小塚ゴシック Pro B" panose="020B0800000000000000" pitchFamily="34" charset="-128"/>
                </a:endParaRPr>
              </a:p>
            </p:txBody>
          </p:sp>
        </p:grpSp>
        <p:sp>
          <p:nvSpPr>
            <p:cNvPr id="53" name="テキスト ボックス 52"/>
            <p:cNvSpPr txBox="1"/>
            <p:nvPr/>
          </p:nvSpPr>
          <p:spPr>
            <a:xfrm>
              <a:off x="7152088" y="672998"/>
              <a:ext cx="1762021" cy="18876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4000"/>
                </a:lnSpc>
              </a:pPr>
              <a:r>
                <a:rPr lang="ja-JP" altLang="en-US" sz="12000" spc="300" dirty="0" smtClean="0">
                  <a:ln w="69850">
                    <a:noFill/>
                  </a:ln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り</a:t>
              </a:r>
              <a:endParaRPr kumimoji="1" lang="ja-JP" altLang="en-US" sz="12000" spc="300" dirty="0">
                <a:ln w="69850">
                  <a:noFill/>
                </a:ln>
                <a:latin typeface="小塚ゴシック Pro B" panose="020B0800000000000000" pitchFamily="34" charset="-128"/>
                <a:ea typeface="小塚ゴシック Pro B" panose="020B08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21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32</cp:revision>
  <dcterms:created xsi:type="dcterms:W3CDTF">2015-01-14T08:48:15Z</dcterms:created>
  <dcterms:modified xsi:type="dcterms:W3CDTF">2015-09-24T03:20:14Z</dcterms:modified>
</cp:coreProperties>
</file>