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920038" cy="112315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972" y="-108"/>
      </p:cViewPr>
      <p:guideLst>
        <p:guide orient="horz" pos="3537"/>
        <p:guide pos="2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838129"/>
            <a:ext cx="6732032" cy="3910248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5899171"/>
            <a:ext cx="5940029" cy="2711694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8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4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597977"/>
            <a:ext cx="1707758" cy="95182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597977"/>
            <a:ext cx="5024274" cy="95182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05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08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2800095"/>
            <a:ext cx="6831033" cy="4672017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7516311"/>
            <a:ext cx="6831033" cy="2456904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63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989883"/>
            <a:ext cx="3366016" cy="71263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989883"/>
            <a:ext cx="3366016" cy="712632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77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97979"/>
            <a:ext cx="6831033" cy="21709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2753294"/>
            <a:ext cx="3350547" cy="134934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4102640"/>
            <a:ext cx="3350547" cy="60343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2753294"/>
            <a:ext cx="3367048" cy="134934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4102640"/>
            <a:ext cx="3367048" cy="60343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05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7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70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748771"/>
            <a:ext cx="2554418" cy="2620698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617140"/>
            <a:ext cx="4009519" cy="7981689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369469"/>
            <a:ext cx="2554418" cy="624235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22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748771"/>
            <a:ext cx="2554418" cy="2620698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617140"/>
            <a:ext cx="4009519" cy="7981689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3369469"/>
            <a:ext cx="2554418" cy="624235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78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97979"/>
            <a:ext cx="6831033" cy="2170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989883"/>
            <a:ext cx="6831033" cy="7126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10409997"/>
            <a:ext cx="1782009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C9002-E8EB-4886-AA91-5D231A9FB82F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10409997"/>
            <a:ext cx="2673013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10409997"/>
            <a:ext cx="1782009" cy="597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651C0-E53F-444A-B397-A8941C370B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0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kumimoji="1"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kumimoji="1"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7918481" cy="1123156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10250" y="419100"/>
            <a:ext cx="18184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spc="120" dirty="0" smtClean="0">
                <a:solidFill>
                  <a:schemeClr val="bg1"/>
                </a:solidFill>
              </a:rPr>
              <a:t>○○年○月○日</a:t>
            </a:r>
            <a:endParaRPr kumimoji="1" lang="ja-JP" altLang="en-US" sz="1700" spc="12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09775" y="3400425"/>
            <a:ext cx="4083169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900" spc="-10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○○○○○○御中</a:t>
            </a:r>
            <a:endParaRPr kumimoji="1" lang="ja-JP" altLang="en-US" sz="3900" spc="-1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31532" y="10534650"/>
            <a:ext cx="2056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spc="120" dirty="0" smtClean="0">
                <a:solidFill>
                  <a:schemeClr val="bg1"/>
                </a:solidFill>
              </a:rPr>
              <a:t>○△□商事</a:t>
            </a:r>
            <a:endParaRPr kumimoji="1" lang="ja-JP" altLang="en-US" sz="2800" spc="120" dirty="0">
              <a:solidFill>
                <a:schemeClr val="bg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51"/>
          <a:stretch/>
        </p:blipFill>
        <p:spPr>
          <a:xfrm>
            <a:off x="1559151" y="4778306"/>
            <a:ext cx="4801734" cy="531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14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小池</cp:lastModifiedBy>
  <cp:revision>4</cp:revision>
  <dcterms:created xsi:type="dcterms:W3CDTF">2017-02-28T05:40:00Z</dcterms:created>
  <dcterms:modified xsi:type="dcterms:W3CDTF">2018-02-22T07:08:21Z</dcterms:modified>
</cp:coreProperties>
</file>