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43205400"/>
  <p:notesSz cx="6858000" cy="9144000"/>
  <p:defaultTextStyle>
    <a:defPPr>
      <a:defRPr lang="ja-JP"/>
    </a:defPPr>
    <a:lvl1pPr marL="0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1pPr>
    <a:lvl2pPr marL="1539941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2pPr>
    <a:lvl3pPr marL="3079882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3pPr>
    <a:lvl4pPr marL="4619823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4pPr>
    <a:lvl5pPr marL="6159764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5pPr>
    <a:lvl6pPr marL="7699705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6pPr>
    <a:lvl7pPr marL="9239646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7pPr>
    <a:lvl8pPr marL="10779587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8pPr>
    <a:lvl9pPr marL="12319528" algn="l" defTabSz="3079882" rtl="0" eaLnBrk="1" latinLnBrk="0" hangingPunct="1">
      <a:defRPr kumimoji="1" sz="6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08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8" d="100"/>
          <a:sy n="18" d="100"/>
        </p:scale>
        <p:origin x="2538" y="102"/>
      </p:cViewPr>
      <p:guideLst>
        <p:guide orient="horz" pos="13608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5" y="13421680"/>
            <a:ext cx="9089390" cy="9261158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0" y="24483060"/>
            <a:ext cx="748538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39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079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1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1597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699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239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112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328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67112" y="10901365"/>
            <a:ext cx="2812588" cy="2322490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639" y="10901365"/>
            <a:ext cx="8263250" cy="2322490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651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888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5" y="27763473"/>
            <a:ext cx="9089390" cy="8581073"/>
          </a:xfrm>
        </p:spPr>
        <p:txBody>
          <a:bodyPr anchor="t"/>
          <a:lstStyle>
            <a:lvl1pPr algn="l">
              <a:defRPr sz="13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705" y="18312295"/>
            <a:ext cx="9089390" cy="9451178"/>
          </a:xfrm>
        </p:spPr>
        <p:txBody>
          <a:bodyPr anchor="b"/>
          <a:lstStyle>
            <a:lvl1pPr marL="0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1pPr>
            <a:lvl2pPr marL="1539941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2pPr>
            <a:lvl3pPr marL="3079882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3pPr>
            <a:lvl4pPr marL="4619823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4pPr>
            <a:lvl5pPr marL="6159764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5pPr>
            <a:lvl6pPr marL="7699705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6pPr>
            <a:lvl7pPr marL="9239646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7pPr>
            <a:lvl8pPr marL="10779587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8pPr>
            <a:lvl9pPr marL="12319528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356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639" y="63507940"/>
            <a:ext cx="5537918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41781" y="63507940"/>
            <a:ext cx="5537919" cy="179642453"/>
          </a:xfrm>
        </p:spPr>
        <p:txBody>
          <a:bodyPr/>
          <a:lstStyle>
            <a:lvl1pPr>
              <a:defRPr sz="9400"/>
            </a:lvl1pPr>
            <a:lvl2pPr>
              <a:defRPr sz="8100"/>
            </a:lvl2pPr>
            <a:lvl3pPr>
              <a:defRPr sz="67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2754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9671212"/>
            <a:ext cx="4724775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670" y="13701713"/>
            <a:ext cx="4724775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2099" y="9671212"/>
            <a:ext cx="4726631" cy="4030501"/>
          </a:xfrm>
        </p:spPr>
        <p:txBody>
          <a:bodyPr anchor="b"/>
          <a:lstStyle>
            <a:lvl1pPr marL="0" indent="0">
              <a:buNone/>
              <a:defRPr sz="8100" b="1"/>
            </a:lvl1pPr>
            <a:lvl2pPr marL="1539941" indent="0">
              <a:buNone/>
              <a:defRPr sz="6700" b="1"/>
            </a:lvl2pPr>
            <a:lvl3pPr marL="3079882" indent="0">
              <a:buNone/>
              <a:defRPr sz="6100" b="1"/>
            </a:lvl3pPr>
            <a:lvl4pPr marL="4619823" indent="0">
              <a:buNone/>
              <a:defRPr sz="5400" b="1"/>
            </a:lvl4pPr>
            <a:lvl5pPr marL="6159764" indent="0">
              <a:buNone/>
              <a:defRPr sz="5400" b="1"/>
            </a:lvl5pPr>
            <a:lvl6pPr marL="7699705" indent="0">
              <a:buNone/>
              <a:defRPr sz="5400" b="1"/>
            </a:lvl6pPr>
            <a:lvl7pPr marL="9239646" indent="0">
              <a:buNone/>
              <a:defRPr sz="5400" b="1"/>
            </a:lvl7pPr>
            <a:lvl8pPr marL="10779587" indent="0">
              <a:buNone/>
              <a:defRPr sz="5400" b="1"/>
            </a:lvl8pPr>
            <a:lvl9pPr marL="12319528" indent="0">
              <a:buNone/>
              <a:defRPr sz="54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2099" y="13701713"/>
            <a:ext cx="4726631" cy="24893114"/>
          </a:xfrm>
        </p:spPr>
        <p:txBody>
          <a:bodyPr/>
          <a:lstStyle>
            <a:lvl1pPr>
              <a:defRPr sz="8100"/>
            </a:lvl1pPr>
            <a:lvl2pPr>
              <a:defRPr sz="6700"/>
            </a:lvl2pPr>
            <a:lvl3pPr>
              <a:defRPr sz="6100"/>
            </a:lvl3pPr>
            <a:lvl4pPr>
              <a:defRPr sz="5400"/>
            </a:lvl4pPr>
            <a:lvl5pPr>
              <a:defRPr sz="5400"/>
            </a:lvl5pPr>
            <a:lvl6pPr>
              <a:defRPr sz="5400"/>
            </a:lvl6pPr>
            <a:lvl7pPr>
              <a:defRPr sz="5400"/>
            </a:lvl7pPr>
            <a:lvl8pPr>
              <a:defRPr sz="5400"/>
            </a:lvl8pPr>
            <a:lvl9pPr>
              <a:defRPr sz="5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30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876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4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1720215"/>
            <a:ext cx="3518055" cy="7320915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822" y="1720218"/>
            <a:ext cx="5977908" cy="36874612"/>
          </a:xfrm>
        </p:spPr>
        <p:txBody>
          <a:bodyPr/>
          <a:lstStyle>
            <a:lvl1pPr>
              <a:defRPr sz="10800"/>
            </a:lvl1pPr>
            <a:lvl2pPr>
              <a:defRPr sz="9400"/>
            </a:lvl2pPr>
            <a:lvl3pPr>
              <a:defRPr sz="81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671" y="9041133"/>
            <a:ext cx="3518055" cy="29553697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494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1" y="30243780"/>
            <a:ext cx="6416040" cy="3570449"/>
          </a:xfrm>
        </p:spPr>
        <p:txBody>
          <a:bodyPr anchor="b"/>
          <a:lstStyle>
            <a:lvl1pPr algn="l">
              <a:defRPr sz="67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981" y="3860483"/>
            <a:ext cx="6416040" cy="25923240"/>
          </a:xfrm>
        </p:spPr>
        <p:txBody>
          <a:bodyPr/>
          <a:lstStyle>
            <a:lvl1pPr marL="0" indent="0">
              <a:buNone/>
              <a:defRPr sz="10800"/>
            </a:lvl1pPr>
            <a:lvl2pPr marL="1539941" indent="0">
              <a:buNone/>
              <a:defRPr sz="9400"/>
            </a:lvl2pPr>
            <a:lvl3pPr marL="3079882" indent="0">
              <a:buNone/>
              <a:defRPr sz="8100"/>
            </a:lvl3pPr>
            <a:lvl4pPr marL="4619823" indent="0">
              <a:buNone/>
              <a:defRPr sz="6700"/>
            </a:lvl4pPr>
            <a:lvl5pPr marL="6159764" indent="0">
              <a:buNone/>
              <a:defRPr sz="6700"/>
            </a:lvl5pPr>
            <a:lvl6pPr marL="7699705" indent="0">
              <a:buNone/>
              <a:defRPr sz="6700"/>
            </a:lvl6pPr>
            <a:lvl7pPr marL="9239646" indent="0">
              <a:buNone/>
              <a:defRPr sz="6700"/>
            </a:lvl7pPr>
            <a:lvl8pPr marL="10779587" indent="0">
              <a:buNone/>
              <a:defRPr sz="6700"/>
            </a:lvl8pPr>
            <a:lvl9pPr marL="12319528" indent="0">
              <a:buNone/>
              <a:defRPr sz="6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981" y="33814229"/>
            <a:ext cx="6416040" cy="5070631"/>
          </a:xfrm>
        </p:spPr>
        <p:txBody>
          <a:bodyPr/>
          <a:lstStyle>
            <a:lvl1pPr marL="0" indent="0">
              <a:buNone/>
              <a:defRPr sz="4700"/>
            </a:lvl1pPr>
            <a:lvl2pPr marL="1539941" indent="0">
              <a:buNone/>
              <a:defRPr sz="4000"/>
            </a:lvl2pPr>
            <a:lvl3pPr marL="3079882" indent="0">
              <a:buNone/>
              <a:defRPr sz="3400"/>
            </a:lvl3pPr>
            <a:lvl4pPr marL="4619823" indent="0">
              <a:buNone/>
              <a:defRPr sz="3000"/>
            </a:lvl4pPr>
            <a:lvl5pPr marL="6159764" indent="0">
              <a:buNone/>
              <a:defRPr sz="3000"/>
            </a:lvl5pPr>
            <a:lvl6pPr marL="7699705" indent="0">
              <a:buNone/>
              <a:defRPr sz="3000"/>
            </a:lvl6pPr>
            <a:lvl7pPr marL="9239646" indent="0">
              <a:buNone/>
              <a:defRPr sz="3000"/>
            </a:lvl7pPr>
            <a:lvl8pPr marL="10779587" indent="0">
              <a:buNone/>
              <a:defRPr sz="3000"/>
            </a:lvl8pPr>
            <a:lvl9pPr marL="12319528" indent="0">
              <a:buNone/>
              <a:defRPr sz="3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670" y="1730219"/>
            <a:ext cx="9624060" cy="7200900"/>
          </a:xfrm>
          <a:prstGeom prst="rect">
            <a:avLst/>
          </a:prstGeom>
        </p:spPr>
        <p:txBody>
          <a:bodyPr vert="horz" lIns="307988" tIns="153994" rIns="307988" bIns="15399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670" y="10081263"/>
            <a:ext cx="9624060" cy="28513567"/>
          </a:xfrm>
          <a:prstGeom prst="rect">
            <a:avLst/>
          </a:prstGeom>
        </p:spPr>
        <p:txBody>
          <a:bodyPr vert="horz" lIns="307988" tIns="153994" rIns="307988" bIns="15399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670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3EF70-97B1-4B7F-941C-138093D95D0A}" type="datetimeFigureOut">
              <a:rPr kumimoji="1" lang="ja-JP" altLang="en-US" smtClean="0"/>
              <a:t>2017/9/21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579" y="40045008"/>
            <a:ext cx="3386243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3603" y="40045008"/>
            <a:ext cx="2495127" cy="2300288"/>
          </a:xfrm>
          <a:prstGeom prst="rect">
            <a:avLst/>
          </a:prstGeom>
        </p:spPr>
        <p:txBody>
          <a:bodyPr vert="horz" lIns="307988" tIns="153994" rIns="307988" bIns="153994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EFB3-5679-4C6F-9B0E-33B10BC41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73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79882" rtl="0" eaLnBrk="1" latinLnBrk="0" hangingPunct="1">
        <a:spcBef>
          <a:spcPct val="0"/>
        </a:spcBef>
        <a:buNone/>
        <a:defRPr kumimoji="1" sz="1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54956" indent="-1154956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800" kern="1200">
          <a:solidFill>
            <a:schemeClr val="tx1"/>
          </a:solidFill>
          <a:latin typeface="+mn-lt"/>
          <a:ea typeface="+mn-ea"/>
          <a:cs typeface="+mn-cs"/>
        </a:defRPr>
      </a:lvl1pPr>
      <a:lvl2pPr marL="2502404" indent="-962463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400" kern="1200">
          <a:solidFill>
            <a:schemeClr val="tx1"/>
          </a:solidFill>
          <a:latin typeface="+mn-lt"/>
          <a:ea typeface="+mn-ea"/>
          <a:cs typeface="+mn-cs"/>
        </a:defRPr>
      </a:lvl2pPr>
      <a:lvl3pPr marL="3849853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5389794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4pPr>
      <a:lvl5pPr marL="6929735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5pPr>
      <a:lvl6pPr marL="8469676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09617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7pPr>
      <a:lvl8pPr marL="11549558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8pPr>
      <a:lvl9pPr marL="13089499" indent="-769971" algn="l" defTabSz="307988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1pPr>
      <a:lvl2pPr marL="1539941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2pPr>
      <a:lvl3pPr marL="3079882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3pPr>
      <a:lvl4pPr marL="4619823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159764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99705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239646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779587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2319528" algn="l" defTabSz="3079882" rtl="0" eaLnBrk="1" latinLnBrk="0" hangingPunct="1">
        <a:defRPr kumimoji="1" sz="6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366" y="648372"/>
            <a:ext cx="7940150" cy="7710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223004" y="9721380"/>
            <a:ext cx="3724096" cy="2599686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23000" dirty="0">
                <a:latin typeface="小塚ゴシック Pro H" pitchFamily="34" charset="-128"/>
                <a:ea typeface="小塚ゴシック Pro H" pitchFamily="34" charset="-128"/>
              </a:rPr>
              <a:t>水曜日</a:t>
            </a:r>
            <a:r>
              <a:rPr kumimoji="1" lang="ja-JP" altLang="en-US" sz="18000" dirty="0">
                <a:latin typeface="小塚ゴシック Pro H" pitchFamily="34" charset="-128"/>
                <a:ea typeface="小塚ゴシック Pro H" pitchFamily="34" charset="-128"/>
              </a:rPr>
              <a:t>は</a:t>
            </a:r>
            <a:r>
              <a:rPr kumimoji="1" lang="ja-JP" altLang="en-US" sz="23000" dirty="0">
                <a:latin typeface="小塚ゴシック Pro H" pitchFamily="34" charset="-128"/>
                <a:ea typeface="小塚ゴシック Pro H" pitchFamily="34" charset="-128"/>
              </a:rPr>
              <a:t>定時退社日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449442" y="13172952"/>
            <a:ext cx="2817138" cy="23263396"/>
          </a:xfrm>
          <a:prstGeom prst="roundRect">
            <a:avLst>
              <a:gd name="adj" fmla="val 48556"/>
            </a:avLst>
          </a:prstGeom>
          <a:solidFill>
            <a:schemeClr val="accent2"/>
          </a:solidFill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000" dirty="0">
                <a:solidFill>
                  <a:schemeClr val="bg1"/>
                </a:solidFill>
                <a:latin typeface="小塚ゴシック Pro B" pitchFamily="34" charset="-128"/>
                <a:ea typeface="小塚ゴシック Pro B" pitchFamily="34" charset="-128"/>
                <a:cs typeface="Meiryo UI" panose="020B0604030504040204" pitchFamily="50" charset="-128"/>
              </a:rPr>
              <a:t>残業せずに退社しましょう。</a:t>
            </a:r>
            <a:endParaRPr kumimoji="1" lang="ja-JP" altLang="en-US" sz="12000" dirty="0">
              <a:solidFill>
                <a:schemeClr val="bg1"/>
              </a:solidFill>
              <a:latin typeface="小塚ゴシック Pro B" pitchFamily="34" charset="-128"/>
              <a:ea typeface="小塚ゴシック Pro B" pitchFamily="34" charset="-128"/>
              <a:cs typeface="Meiryo UI" panose="020B0604030504040204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27173"/>
            <a:ext cx="10692000" cy="587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7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11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小塚ゴシック Pro B</vt:lpstr>
      <vt:lpstr>小塚ゴシック Pro H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</dc:creator>
  <cp:lastModifiedBy>安達 純子</cp:lastModifiedBy>
  <cp:revision>10</cp:revision>
  <dcterms:created xsi:type="dcterms:W3CDTF">2017-02-16T02:29:22Z</dcterms:created>
  <dcterms:modified xsi:type="dcterms:W3CDTF">2017-09-21T01:11:08Z</dcterms:modified>
</cp:coreProperties>
</file>