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0693400" cy="43205400"/>
  <p:notesSz cx="6858000" cy="9144000"/>
  <p:defaultTextStyle>
    <a:defPPr>
      <a:defRPr lang="ja-JP"/>
    </a:defPPr>
    <a:lvl1pPr marL="0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1pPr>
    <a:lvl2pPr marL="1539941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2pPr>
    <a:lvl3pPr marL="3079882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3pPr>
    <a:lvl4pPr marL="4619823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4pPr>
    <a:lvl5pPr marL="6159764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5pPr>
    <a:lvl6pPr marL="7699705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6pPr>
    <a:lvl7pPr marL="9239646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7pPr>
    <a:lvl8pPr marL="10779587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8pPr>
    <a:lvl9pPr marL="12319528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7" d="100"/>
          <a:sy n="17" d="100"/>
        </p:scale>
        <p:origin x="2376" y="108"/>
      </p:cViewPr>
      <p:guideLst>
        <p:guide orient="horz" pos="13608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9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2005" y="13421680"/>
            <a:ext cx="9089390" cy="9261158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4010" y="24483060"/>
            <a:ext cx="7485380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39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79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19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597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699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39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779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19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112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328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67112" y="10901365"/>
            <a:ext cx="2812588" cy="23224902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639" y="10901365"/>
            <a:ext cx="8263250" cy="23224902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651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888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705" y="27763473"/>
            <a:ext cx="9089390" cy="8581073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705" y="18312295"/>
            <a:ext cx="9089390" cy="9451178"/>
          </a:xfrm>
        </p:spPr>
        <p:txBody>
          <a:bodyPr anchor="b"/>
          <a:lstStyle>
            <a:lvl1pPr marL="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1pPr>
            <a:lvl2pPr marL="1539941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79882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19823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59764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699705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39646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779587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19528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7356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639" y="63507940"/>
            <a:ext cx="5537918" cy="179642453"/>
          </a:xfrm>
        </p:spPr>
        <p:txBody>
          <a:bodyPr/>
          <a:lstStyle>
            <a:lvl1pPr>
              <a:defRPr sz="9400"/>
            </a:lvl1pPr>
            <a:lvl2pPr>
              <a:defRPr sz="8100"/>
            </a:lvl2pPr>
            <a:lvl3pPr>
              <a:defRPr sz="67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41781" y="63507940"/>
            <a:ext cx="5537919" cy="179642453"/>
          </a:xfrm>
        </p:spPr>
        <p:txBody>
          <a:bodyPr/>
          <a:lstStyle>
            <a:lvl1pPr>
              <a:defRPr sz="9400"/>
            </a:lvl1pPr>
            <a:lvl2pPr>
              <a:defRPr sz="8100"/>
            </a:lvl2pPr>
            <a:lvl3pPr>
              <a:defRPr sz="67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754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670" y="1730219"/>
            <a:ext cx="9624060" cy="72009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670" y="9671212"/>
            <a:ext cx="4724775" cy="4030501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39941" indent="0">
              <a:buNone/>
              <a:defRPr sz="6700" b="1"/>
            </a:lvl2pPr>
            <a:lvl3pPr marL="3079882" indent="0">
              <a:buNone/>
              <a:defRPr sz="6100" b="1"/>
            </a:lvl3pPr>
            <a:lvl4pPr marL="4619823" indent="0">
              <a:buNone/>
              <a:defRPr sz="5400" b="1"/>
            </a:lvl4pPr>
            <a:lvl5pPr marL="6159764" indent="0">
              <a:buNone/>
              <a:defRPr sz="5400" b="1"/>
            </a:lvl5pPr>
            <a:lvl6pPr marL="7699705" indent="0">
              <a:buNone/>
              <a:defRPr sz="5400" b="1"/>
            </a:lvl6pPr>
            <a:lvl7pPr marL="9239646" indent="0">
              <a:buNone/>
              <a:defRPr sz="5400" b="1"/>
            </a:lvl7pPr>
            <a:lvl8pPr marL="10779587" indent="0">
              <a:buNone/>
              <a:defRPr sz="5400" b="1"/>
            </a:lvl8pPr>
            <a:lvl9pPr marL="12319528" indent="0">
              <a:buNone/>
              <a:defRPr sz="54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670" y="13701713"/>
            <a:ext cx="4724775" cy="24893114"/>
          </a:xfrm>
        </p:spPr>
        <p:txBody>
          <a:bodyPr/>
          <a:lstStyle>
            <a:lvl1pPr>
              <a:defRPr sz="8100"/>
            </a:lvl1pPr>
            <a:lvl2pPr>
              <a:defRPr sz="67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2099" y="9671212"/>
            <a:ext cx="4726631" cy="4030501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39941" indent="0">
              <a:buNone/>
              <a:defRPr sz="6700" b="1"/>
            </a:lvl2pPr>
            <a:lvl3pPr marL="3079882" indent="0">
              <a:buNone/>
              <a:defRPr sz="6100" b="1"/>
            </a:lvl3pPr>
            <a:lvl4pPr marL="4619823" indent="0">
              <a:buNone/>
              <a:defRPr sz="5400" b="1"/>
            </a:lvl4pPr>
            <a:lvl5pPr marL="6159764" indent="0">
              <a:buNone/>
              <a:defRPr sz="5400" b="1"/>
            </a:lvl5pPr>
            <a:lvl6pPr marL="7699705" indent="0">
              <a:buNone/>
              <a:defRPr sz="5400" b="1"/>
            </a:lvl6pPr>
            <a:lvl7pPr marL="9239646" indent="0">
              <a:buNone/>
              <a:defRPr sz="5400" b="1"/>
            </a:lvl7pPr>
            <a:lvl8pPr marL="10779587" indent="0">
              <a:buNone/>
              <a:defRPr sz="5400" b="1"/>
            </a:lvl8pPr>
            <a:lvl9pPr marL="12319528" indent="0">
              <a:buNone/>
              <a:defRPr sz="54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2099" y="13701713"/>
            <a:ext cx="4726631" cy="24893114"/>
          </a:xfrm>
        </p:spPr>
        <p:txBody>
          <a:bodyPr/>
          <a:lstStyle>
            <a:lvl1pPr>
              <a:defRPr sz="8100"/>
            </a:lvl1pPr>
            <a:lvl2pPr>
              <a:defRPr sz="67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301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876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46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671" y="1720215"/>
            <a:ext cx="3518055" cy="7320915"/>
          </a:xfrm>
        </p:spPr>
        <p:txBody>
          <a:bodyPr anchor="b"/>
          <a:lstStyle>
            <a:lvl1pPr algn="l">
              <a:defRPr sz="67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822" y="1720218"/>
            <a:ext cx="5977908" cy="36874612"/>
          </a:xfrm>
        </p:spPr>
        <p:txBody>
          <a:bodyPr/>
          <a:lstStyle>
            <a:lvl1pPr>
              <a:defRPr sz="10800"/>
            </a:lvl1pPr>
            <a:lvl2pPr>
              <a:defRPr sz="9400"/>
            </a:lvl2pPr>
            <a:lvl3pPr>
              <a:defRPr sz="8100"/>
            </a:lvl3pPr>
            <a:lvl4pPr>
              <a:defRPr sz="6700"/>
            </a:lvl4pPr>
            <a:lvl5pPr>
              <a:defRPr sz="6700"/>
            </a:lvl5pPr>
            <a:lvl6pPr>
              <a:defRPr sz="6700"/>
            </a:lvl6pPr>
            <a:lvl7pPr>
              <a:defRPr sz="6700"/>
            </a:lvl7pPr>
            <a:lvl8pPr>
              <a:defRPr sz="6700"/>
            </a:lvl8pPr>
            <a:lvl9pPr>
              <a:defRPr sz="6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671" y="9041133"/>
            <a:ext cx="3518055" cy="29553697"/>
          </a:xfrm>
        </p:spPr>
        <p:txBody>
          <a:bodyPr/>
          <a:lstStyle>
            <a:lvl1pPr marL="0" indent="0">
              <a:buNone/>
              <a:defRPr sz="4700"/>
            </a:lvl1pPr>
            <a:lvl2pPr marL="1539941" indent="0">
              <a:buNone/>
              <a:defRPr sz="4000"/>
            </a:lvl2pPr>
            <a:lvl3pPr marL="3079882" indent="0">
              <a:buNone/>
              <a:defRPr sz="3400"/>
            </a:lvl3pPr>
            <a:lvl4pPr marL="4619823" indent="0">
              <a:buNone/>
              <a:defRPr sz="3000"/>
            </a:lvl4pPr>
            <a:lvl5pPr marL="6159764" indent="0">
              <a:buNone/>
              <a:defRPr sz="3000"/>
            </a:lvl5pPr>
            <a:lvl6pPr marL="7699705" indent="0">
              <a:buNone/>
              <a:defRPr sz="3000"/>
            </a:lvl6pPr>
            <a:lvl7pPr marL="9239646" indent="0">
              <a:buNone/>
              <a:defRPr sz="3000"/>
            </a:lvl7pPr>
            <a:lvl8pPr marL="10779587" indent="0">
              <a:buNone/>
              <a:defRPr sz="3000"/>
            </a:lvl8pPr>
            <a:lvl9pPr marL="12319528" indent="0">
              <a:buNone/>
              <a:defRPr sz="3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3494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981" y="30243780"/>
            <a:ext cx="6416040" cy="3570449"/>
          </a:xfrm>
        </p:spPr>
        <p:txBody>
          <a:bodyPr anchor="b"/>
          <a:lstStyle>
            <a:lvl1pPr algn="l">
              <a:defRPr sz="67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981" y="3860483"/>
            <a:ext cx="6416040" cy="25923240"/>
          </a:xfrm>
        </p:spPr>
        <p:txBody>
          <a:bodyPr/>
          <a:lstStyle>
            <a:lvl1pPr marL="0" indent="0">
              <a:buNone/>
              <a:defRPr sz="10800"/>
            </a:lvl1pPr>
            <a:lvl2pPr marL="1539941" indent="0">
              <a:buNone/>
              <a:defRPr sz="9400"/>
            </a:lvl2pPr>
            <a:lvl3pPr marL="3079882" indent="0">
              <a:buNone/>
              <a:defRPr sz="8100"/>
            </a:lvl3pPr>
            <a:lvl4pPr marL="4619823" indent="0">
              <a:buNone/>
              <a:defRPr sz="6700"/>
            </a:lvl4pPr>
            <a:lvl5pPr marL="6159764" indent="0">
              <a:buNone/>
              <a:defRPr sz="6700"/>
            </a:lvl5pPr>
            <a:lvl6pPr marL="7699705" indent="0">
              <a:buNone/>
              <a:defRPr sz="6700"/>
            </a:lvl6pPr>
            <a:lvl7pPr marL="9239646" indent="0">
              <a:buNone/>
              <a:defRPr sz="6700"/>
            </a:lvl7pPr>
            <a:lvl8pPr marL="10779587" indent="0">
              <a:buNone/>
              <a:defRPr sz="6700"/>
            </a:lvl8pPr>
            <a:lvl9pPr marL="12319528" indent="0">
              <a:buNone/>
              <a:defRPr sz="6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981" y="33814229"/>
            <a:ext cx="6416040" cy="5070631"/>
          </a:xfrm>
        </p:spPr>
        <p:txBody>
          <a:bodyPr/>
          <a:lstStyle>
            <a:lvl1pPr marL="0" indent="0">
              <a:buNone/>
              <a:defRPr sz="4700"/>
            </a:lvl1pPr>
            <a:lvl2pPr marL="1539941" indent="0">
              <a:buNone/>
              <a:defRPr sz="4000"/>
            </a:lvl2pPr>
            <a:lvl3pPr marL="3079882" indent="0">
              <a:buNone/>
              <a:defRPr sz="3400"/>
            </a:lvl3pPr>
            <a:lvl4pPr marL="4619823" indent="0">
              <a:buNone/>
              <a:defRPr sz="3000"/>
            </a:lvl4pPr>
            <a:lvl5pPr marL="6159764" indent="0">
              <a:buNone/>
              <a:defRPr sz="3000"/>
            </a:lvl5pPr>
            <a:lvl6pPr marL="7699705" indent="0">
              <a:buNone/>
              <a:defRPr sz="3000"/>
            </a:lvl6pPr>
            <a:lvl7pPr marL="9239646" indent="0">
              <a:buNone/>
              <a:defRPr sz="3000"/>
            </a:lvl7pPr>
            <a:lvl8pPr marL="10779587" indent="0">
              <a:buNone/>
              <a:defRPr sz="3000"/>
            </a:lvl8pPr>
            <a:lvl9pPr marL="12319528" indent="0">
              <a:buNone/>
              <a:defRPr sz="3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6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670" y="1730219"/>
            <a:ext cx="9624060" cy="7200900"/>
          </a:xfrm>
          <a:prstGeom prst="rect">
            <a:avLst/>
          </a:prstGeom>
        </p:spPr>
        <p:txBody>
          <a:bodyPr vert="horz" lIns="307988" tIns="153994" rIns="307988" bIns="153994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670" y="10081263"/>
            <a:ext cx="9624060" cy="28513567"/>
          </a:xfrm>
          <a:prstGeom prst="rect">
            <a:avLst/>
          </a:prstGeom>
        </p:spPr>
        <p:txBody>
          <a:bodyPr vert="horz" lIns="307988" tIns="153994" rIns="307988" bIns="153994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670" y="40045008"/>
            <a:ext cx="2495127" cy="2300288"/>
          </a:xfrm>
          <a:prstGeom prst="rect">
            <a:avLst/>
          </a:prstGeom>
        </p:spPr>
        <p:txBody>
          <a:bodyPr vert="horz" lIns="307988" tIns="153994" rIns="307988" bIns="153994" rtlCol="0" anchor="ctr"/>
          <a:lstStyle>
            <a:lvl1pPr algn="l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3EF70-97B1-4B7F-941C-138093D95D0A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579" y="40045008"/>
            <a:ext cx="3386243" cy="2300288"/>
          </a:xfrm>
          <a:prstGeom prst="rect">
            <a:avLst/>
          </a:prstGeom>
        </p:spPr>
        <p:txBody>
          <a:bodyPr vert="horz" lIns="307988" tIns="153994" rIns="307988" bIns="153994" rtlCol="0" anchor="ctr"/>
          <a:lstStyle>
            <a:lvl1pPr algn="ct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3603" y="40045008"/>
            <a:ext cx="2495127" cy="2300288"/>
          </a:xfrm>
          <a:prstGeom prst="rect">
            <a:avLst/>
          </a:prstGeom>
        </p:spPr>
        <p:txBody>
          <a:bodyPr vert="horz" lIns="307988" tIns="153994" rIns="307988" bIns="153994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735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79882" rtl="0" eaLnBrk="1" latinLnBrk="0" hangingPunct="1">
        <a:spcBef>
          <a:spcPct val="0"/>
        </a:spcBef>
        <a:buNone/>
        <a:defRPr kumimoji="1" sz="1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54956" indent="-1154956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0800" kern="1200">
          <a:solidFill>
            <a:schemeClr val="tx1"/>
          </a:solidFill>
          <a:latin typeface="+mn-lt"/>
          <a:ea typeface="+mn-ea"/>
          <a:cs typeface="+mn-cs"/>
        </a:defRPr>
      </a:lvl1pPr>
      <a:lvl2pPr marL="2502404" indent="-962463" algn="l" defTabSz="307988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9400" kern="1200">
          <a:solidFill>
            <a:schemeClr val="tx1"/>
          </a:solidFill>
          <a:latin typeface="+mn-lt"/>
          <a:ea typeface="+mn-ea"/>
          <a:cs typeface="+mn-cs"/>
        </a:defRPr>
      </a:lvl2pPr>
      <a:lvl3pPr marL="3849853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5389794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4pPr>
      <a:lvl5pPr marL="6929735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5pPr>
      <a:lvl6pPr marL="8469676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09617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7pPr>
      <a:lvl8pPr marL="11549558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8pPr>
      <a:lvl9pPr marL="13089499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39941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79882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19823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59764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699705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39646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779587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19528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DEF937A-0996-4BC1-AEAD-6C3B382B36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64499"/>
            <a:ext cx="10693400" cy="19440601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-16708" y="-71708"/>
            <a:ext cx="10692000" cy="1605778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20754" y="1867236"/>
            <a:ext cx="8802410" cy="3240887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8000" dirty="0">
                <a:latin typeface="ＤＦ教科書体W4" panose="02010609010101010101" pitchFamily="1" charset="-128"/>
                <a:ea typeface="ＤＦ教科書体W4" panose="02010609010101010101" pitchFamily="1" charset="-128"/>
              </a:rPr>
              <a:t>水曜日は、</a:t>
            </a:r>
            <a:endParaRPr kumimoji="1" lang="en-US" altLang="ja-JP" sz="28000" dirty="0">
              <a:latin typeface="ＤＦ教科書体W4" panose="02010609010101010101" pitchFamily="1" charset="-128"/>
              <a:ea typeface="ＤＦ教科書体W4" panose="02010609010101010101" pitchFamily="1" charset="-128"/>
            </a:endParaRPr>
          </a:p>
          <a:p>
            <a:r>
              <a:rPr lang="ja-JP" altLang="en-US" sz="28000" dirty="0">
                <a:latin typeface="ＤＦ教科書体W4" panose="02010609010101010101" pitchFamily="1" charset="-128"/>
                <a:ea typeface="ＤＦ教科書体W4" panose="02010609010101010101" pitchFamily="1" charset="-128"/>
              </a:rPr>
              <a:t>　</a:t>
            </a:r>
            <a:r>
              <a:rPr kumimoji="1" lang="ja-JP" altLang="en-US" sz="28000" dirty="0">
                <a:latin typeface="ＤＦ教科書体W4" panose="02010609010101010101" pitchFamily="1" charset="-128"/>
                <a:ea typeface="ＤＦ教科書体W4" panose="02010609010101010101" pitchFamily="1" charset="-128"/>
              </a:rPr>
              <a:t>定時退社日です。</a:t>
            </a:r>
          </a:p>
        </p:txBody>
      </p:sp>
    </p:spTree>
    <p:extLst>
      <p:ext uri="{BB962C8B-B14F-4D97-AF65-F5344CB8AC3E}">
        <p14:creationId xmlns:p14="http://schemas.microsoft.com/office/powerpoint/2010/main" val="3480903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ＤＦ教科書体W4</vt:lpstr>
      <vt:lpstr>ＭＳ Ｐゴシック</vt:lpstr>
      <vt:lpstr>Arial</vt:lpstr>
      <vt:lpstr>Calibri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小池</dc:creator>
  <cp:lastModifiedBy>安達 純子</cp:lastModifiedBy>
  <cp:revision>11</cp:revision>
  <dcterms:created xsi:type="dcterms:W3CDTF">2017-02-16T02:29:22Z</dcterms:created>
  <dcterms:modified xsi:type="dcterms:W3CDTF">2017-09-22T05:36:20Z</dcterms:modified>
</cp:coreProperties>
</file>