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43205400"/>
  <p:notesSz cx="6858000" cy="9144000"/>
  <p:defaultTextStyle>
    <a:defPPr>
      <a:defRPr lang="ja-JP"/>
    </a:defPPr>
    <a:lvl1pPr marL="0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1pPr>
    <a:lvl2pPr marL="1539941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2pPr>
    <a:lvl3pPr marL="3079882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3pPr>
    <a:lvl4pPr marL="4619823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4pPr>
    <a:lvl5pPr marL="6159764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5pPr>
    <a:lvl6pPr marL="7699705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6pPr>
    <a:lvl7pPr marL="9239646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7pPr>
    <a:lvl8pPr marL="10779587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8pPr>
    <a:lvl9pPr marL="12319528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8" d="100"/>
          <a:sy n="18" d="100"/>
        </p:scale>
        <p:origin x="2538" y="102"/>
      </p:cViewPr>
      <p:guideLst>
        <p:guide orient="horz" pos="13608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5" y="13421680"/>
            <a:ext cx="9089390" cy="926115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4010" y="24483060"/>
            <a:ext cx="748538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39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79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1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59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699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39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779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19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11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32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7112" y="10901365"/>
            <a:ext cx="2812588" cy="23224902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639" y="10901365"/>
            <a:ext cx="8263250" cy="23224902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65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88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705" y="27763473"/>
            <a:ext cx="9089390" cy="8581073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705" y="18312295"/>
            <a:ext cx="9089390" cy="9451178"/>
          </a:xfrm>
        </p:spPr>
        <p:txBody>
          <a:bodyPr anchor="b"/>
          <a:lstStyle>
            <a:lvl1pPr marL="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1pPr>
            <a:lvl2pPr marL="1539941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79882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19823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59764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699705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39646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779587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19528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356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639" y="63507940"/>
            <a:ext cx="5537918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41781" y="63507940"/>
            <a:ext cx="5537919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54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0" y="1730219"/>
            <a:ext cx="9624060" cy="72009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670" y="9671212"/>
            <a:ext cx="4724775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941" indent="0">
              <a:buNone/>
              <a:defRPr sz="6700" b="1"/>
            </a:lvl2pPr>
            <a:lvl3pPr marL="3079882" indent="0">
              <a:buNone/>
              <a:defRPr sz="6100" b="1"/>
            </a:lvl3pPr>
            <a:lvl4pPr marL="4619823" indent="0">
              <a:buNone/>
              <a:defRPr sz="5400" b="1"/>
            </a:lvl4pPr>
            <a:lvl5pPr marL="6159764" indent="0">
              <a:buNone/>
              <a:defRPr sz="5400" b="1"/>
            </a:lvl5pPr>
            <a:lvl6pPr marL="7699705" indent="0">
              <a:buNone/>
              <a:defRPr sz="5400" b="1"/>
            </a:lvl6pPr>
            <a:lvl7pPr marL="9239646" indent="0">
              <a:buNone/>
              <a:defRPr sz="5400" b="1"/>
            </a:lvl7pPr>
            <a:lvl8pPr marL="10779587" indent="0">
              <a:buNone/>
              <a:defRPr sz="5400" b="1"/>
            </a:lvl8pPr>
            <a:lvl9pPr marL="12319528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670" y="13701713"/>
            <a:ext cx="4724775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2099" y="9671212"/>
            <a:ext cx="4726631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941" indent="0">
              <a:buNone/>
              <a:defRPr sz="6700" b="1"/>
            </a:lvl2pPr>
            <a:lvl3pPr marL="3079882" indent="0">
              <a:buNone/>
              <a:defRPr sz="6100" b="1"/>
            </a:lvl3pPr>
            <a:lvl4pPr marL="4619823" indent="0">
              <a:buNone/>
              <a:defRPr sz="5400" b="1"/>
            </a:lvl4pPr>
            <a:lvl5pPr marL="6159764" indent="0">
              <a:buNone/>
              <a:defRPr sz="5400" b="1"/>
            </a:lvl5pPr>
            <a:lvl6pPr marL="7699705" indent="0">
              <a:buNone/>
              <a:defRPr sz="5400" b="1"/>
            </a:lvl6pPr>
            <a:lvl7pPr marL="9239646" indent="0">
              <a:buNone/>
              <a:defRPr sz="5400" b="1"/>
            </a:lvl7pPr>
            <a:lvl8pPr marL="10779587" indent="0">
              <a:buNone/>
              <a:defRPr sz="5400" b="1"/>
            </a:lvl8pPr>
            <a:lvl9pPr marL="12319528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2099" y="13701713"/>
            <a:ext cx="4726631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30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87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1" y="1720215"/>
            <a:ext cx="3518055" cy="7320915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822" y="1720218"/>
            <a:ext cx="5977908" cy="36874612"/>
          </a:xfrm>
        </p:spPr>
        <p:txBody>
          <a:bodyPr/>
          <a:lstStyle>
            <a:lvl1pPr>
              <a:defRPr sz="10800"/>
            </a:lvl1pPr>
            <a:lvl2pPr>
              <a:defRPr sz="9400"/>
            </a:lvl2pPr>
            <a:lvl3pPr>
              <a:defRPr sz="81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671" y="9041133"/>
            <a:ext cx="3518055" cy="29553697"/>
          </a:xfrm>
        </p:spPr>
        <p:txBody>
          <a:bodyPr/>
          <a:lstStyle>
            <a:lvl1pPr marL="0" indent="0">
              <a:buNone/>
              <a:defRPr sz="4700"/>
            </a:lvl1pPr>
            <a:lvl2pPr marL="1539941" indent="0">
              <a:buNone/>
              <a:defRPr sz="4000"/>
            </a:lvl2pPr>
            <a:lvl3pPr marL="3079882" indent="0">
              <a:buNone/>
              <a:defRPr sz="3400"/>
            </a:lvl3pPr>
            <a:lvl4pPr marL="4619823" indent="0">
              <a:buNone/>
              <a:defRPr sz="3000"/>
            </a:lvl4pPr>
            <a:lvl5pPr marL="6159764" indent="0">
              <a:buNone/>
              <a:defRPr sz="3000"/>
            </a:lvl5pPr>
            <a:lvl6pPr marL="7699705" indent="0">
              <a:buNone/>
              <a:defRPr sz="3000"/>
            </a:lvl6pPr>
            <a:lvl7pPr marL="9239646" indent="0">
              <a:buNone/>
              <a:defRPr sz="3000"/>
            </a:lvl7pPr>
            <a:lvl8pPr marL="10779587" indent="0">
              <a:buNone/>
              <a:defRPr sz="3000"/>
            </a:lvl8pPr>
            <a:lvl9pPr marL="12319528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349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981" y="30243780"/>
            <a:ext cx="6416040" cy="3570449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981" y="3860483"/>
            <a:ext cx="6416040" cy="25923240"/>
          </a:xfrm>
        </p:spPr>
        <p:txBody>
          <a:bodyPr/>
          <a:lstStyle>
            <a:lvl1pPr marL="0" indent="0">
              <a:buNone/>
              <a:defRPr sz="10800"/>
            </a:lvl1pPr>
            <a:lvl2pPr marL="1539941" indent="0">
              <a:buNone/>
              <a:defRPr sz="9400"/>
            </a:lvl2pPr>
            <a:lvl3pPr marL="3079882" indent="0">
              <a:buNone/>
              <a:defRPr sz="8100"/>
            </a:lvl3pPr>
            <a:lvl4pPr marL="4619823" indent="0">
              <a:buNone/>
              <a:defRPr sz="6700"/>
            </a:lvl4pPr>
            <a:lvl5pPr marL="6159764" indent="0">
              <a:buNone/>
              <a:defRPr sz="6700"/>
            </a:lvl5pPr>
            <a:lvl6pPr marL="7699705" indent="0">
              <a:buNone/>
              <a:defRPr sz="6700"/>
            </a:lvl6pPr>
            <a:lvl7pPr marL="9239646" indent="0">
              <a:buNone/>
              <a:defRPr sz="6700"/>
            </a:lvl7pPr>
            <a:lvl8pPr marL="10779587" indent="0">
              <a:buNone/>
              <a:defRPr sz="6700"/>
            </a:lvl8pPr>
            <a:lvl9pPr marL="12319528" indent="0">
              <a:buNone/>
              <a:defRPr sz="6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981" y="33814229"/>
            <a:ext cx="6416040" cy="5070631"/>
          </a:xfrm>
        </p:spPr>
        <p:txBody>
          <a:bodyPr/>
          <a:lstStyle>
            <a:lvl1pPr marL="0" indent="0">
              <a:buNone/>
              <a:defRPr sz="4700"/>
            </a:lvl1pPr>
            <a:lvl2pPr marL="1539941" indent="0">
              <a:buNone/>
              <a:defRPr sz="4000"/>
            </a:lvl2pPr>
            <a:lvl3pPr marL="3079882" indent="0">
              <a:buNone/>
              <a:defRPr sz="3400"/>
            </a:lvl3pPr>
            <a:lvl4pPr marL="4619823" indent="0">
              <a:buNone/>
              <a:defRPr sz="3000"/>
            </a:lvl4pPr>
            <a:lvl5pPr marL="6159764" indent="0">
              <a:buNone/>
              <a:defRPr sz="3000"/>
            </a:lvl5pPr>
            <a:lvl6pPr marL="7699705" indent="0">
              <a:buNone/>
              <a:defRPr sz="3000"/>
            </a:lvl6pPr>
            <a:lvl7pPr marL="9239646" indent="0">
              <a:buNone/>
              <a:defRPr sz="3000"/>
            </a:lvl7pPr>
            <a:lvl8pPr marL="10779587" indent="0">
              <a:buNone/>
              <a:defRPr sz="3000"/>
            </a:lvl8pPr>
            <a:lvl9pPr marL="12319528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670" y="1730219"/>
            <a:ext cx="9624060" cy="7200900"/>
          </a:xfrm>
          <a:prstGeom prst="rect">
            <a:avLst/>
          </a:prstGeom>
        </p:spPr>
        <p:txBody>
          <a:bodyPr vert="horz" lIns="307988" tIns="153994" rIns="307988" bIns="15399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670" y="10081263"/>
            <a:ext cx="9624060" cy="28513567"/>
          </a:xfrm>
          <a:prstGeom prst="rect">
            <a:avLst/>
          </a:prstGeom>
        </p:spPr>
        <p:txBody>
          <a:bodyPr vert="horz" lIns="307988" tIns="153994" rIns="307988" bIns="15399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670" y="40045008"/>
            <a:ext cx="2495127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579" y="40045008"/>
            <a:ext cx="3386243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3603" y="40045008"/>
            <a:ext cx="2495127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35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79882" rtl="0" eaLnBrk="1" latinLnBrk="0" hangingPunct="1">
        <a:spcBef>
          <a:spcPct val="0"/>
        </a:spcBef>
        <a:buNone/>
        <a:defRPr kumimoji="1" sz="1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4956" indent="-1154956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2404" indent="-962463" algn="l" defTabSz="307988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3849853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389794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9735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5pPr>
      <a:lvl6pPr marL="8469676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09617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11549558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13089499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39941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79882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19823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59764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699705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39646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779587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19528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772" y="7961538"/>
            <a:ext cx="8176384" cy="975273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52" y="39029287"/>
            <a:ext cx="10058400" cy="4031797"/>
          </a:xfrm>
          <a:prstGeom prst="rect">
            <a:avLst/>
          </a:prstGeom>
        </p:spPr>
      </p:pic>
      <p:sp>
        <p:nvSpPr>
          <p:cNvPr id="6" name="角丸四角形吹き出し 5"/>
          <p:cNvSpPr/>
          <p:nvPr/>
        </p:nvSpPr>
        <p:spPr>
          <a:xfrm>
            <a:off x="666180" y="1008412"/>
            <a:ext cx="9145016" cy="5328592"/>
          </a:xfrm>
          <a:prstGeom prst="wedgeRoundRectCallout">
            <a:avLst>
              <a:gd name="adj1" fmla="val -10834"/>
              <a:gd name="adj2" fmla="val 72796"/>
              <a:gd name="adj3" fmla="val 16667"/>
            </a:avLst>
          </a:prstGeom>
          <a:solidFill>
            <a:srgbClr val="002060"/>
          </a:solidFill>
          <a:effectLst>
            <a:outerShdw blurRad="50800" dist="2794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600" dirty="0">
                <a:latin typeface="小塚明朝 Pro H" pitchFamily="18" charset="-128"/>
                <a:ea typeface="小塚明朝 Pro H" pitchFamily="18" charset="-128"/>
              </a:rPr>
              <a:t>毎 週</a:t>
            </a:r>
            <a:endParaRPr kumimoji="1" lang="en-US" altLang="ja-JP" sz="9600" dirty="0">
              <a:latin typeface="小塚明朝 Pro H" pitchFamily="18" charset="-128"/>
              <a:ea typeface="小塚明朝 Pro H" pitchFamily="18" charset="-128"/>
            </a:endParaRPr>
          </a:p>
          <a:p>
            <a:pPr algn="ctr"/>
            <a:r>
              <a:rPr lang="ja-JP" altLang="en-US" sz="15000" dirty="0">
                <a:latin typeface="小塚明朝 Pro H" pitchFamily="18" charset="-128"/>
                <a:ea typeface="小塚明朝 Pro H" pitchFamily="18" charset="-128"/>
              </a:rPr>
              <a:t>水</a:t>
            </a:r>
            <a:r>
              <a:rPr lang="ja-JP" altLang="en-US" sz="12000" dirty="0">
                <a:latin typeface="小塚明朝 Pro H" pitchFamily="18" charset="-128"/>
                <a:ea typeface="小塚明朝 Pro H" pitchFamily="18" charset="-128"/>
              </a:rPr>
              <a:t>曜日は</a:t>
            </a:r>
            <a:endParaRPr kumimoji="1" lang="ja-JP" altLang="en-US" sz="12000" dirty="0">
              <a:latin typeface="小塚明朝 Pro H" pitchFamily="18" charset="-128"/>
              <a:ea typeface="小塚明朝 Pro H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49266" y="15914068"/>
            <a:ext cx="4493538" cy="2522741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28000" dirty="0">
                <a:solidFill>
                  <a:srgbClr val="002060"/>
                </a:solidFill>
                <a:latin typeface="小塚ゴシック Pro H" pitchFamily="34" charset="-128"/>
                <a:ea typeface="小塚ゴシック Pro H" pitchFamily="34" charset="-128"/>
              </a:rPr>
              <a:t>「</a:t>
            </a:r>
            <a:r>
              <a:rPr kumimoji="1" lang="ja-JP" altLang="en-US" sz="28000" dirty="0">
                <a:solidFill>
                  <a:srgbClr val="002060"/>
                </a:solidFill>
                <a:latin typeface="小塚ゴシック Pro H" pitchFamily="34" charset="-128"/>
                <a:ea typeface="小塚ゴシック Pro H" pitchFamily="34" charset="-128"/>
              </a:rPr>
              <a:t>定時退社日」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1947223" y="20090532"/>
            <a:ext cx="2031325" cy="18938755"/>
            <a:chOff x="1818308" y="19514468"/>
            <a:chExt cx="2031325" cy="18938755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1818308" y="19514468"/>
              <a:ext cx="2031325" cy="1702004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小塚ゴシック Pro H" pitchFamily="34" charset="-128"/>
                  <a:ea typeface="小塚ゴシック Pro H" pitchFamily="34" charset="-128"/>
                </a:rPr>
                <a:t>ノー残業で帰りましょう</a:t>
              </a:r>
            </a:p>
          </p:txBody>
        </p:sp>
        <p:sp>
          <p:nvSpPr>
            <p:cNvPr id="9" name="テキスト ボックス 8"/>
            <p:cNvSpPr txBox="1"/>
            <p:nvPr/>
          </p:nvSpPr>
          <p:spPr>
            <a:xfrm rot="322502">
              <a:off x="2244706" y="36360342"/>
              <a:ext cx="1178528" cy="2092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3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小塚ゴシック Pro H" pitchFamily="34" charset="-128"/>
                  <a:ea typeface="小塚ゴシック Pro H" pitchFamily="34" charset="-128"/>
                </a:rPr>
                <a:t>!!</a:t>
              </a:r>
              <a:endParaRPr kumimoji="1" lang="ja-JP" altLang="en-US" sz="13000" dirty="0">
                <a:solidFill>
                  <a:schemeClr val="tx1">
                    <a:lumMod val="65000"/>
                    <a:lumOff val="35000"/>
                  </a:schemeClr>
                </a:solidFill>
                <a:latin typeface="小塚ゴシック Pro H" pitchFamily="34" charset="-128"/>
                <a:ea typeface="小塚ゴシック Pro H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3049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14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小塚ゴシック Pro H</vt:lpstr>
      <vt:lpstr>小塚明朝 Pro H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</dc:creator>
  <cp:lastModifiedBy>安達 純子</cp:lastModifiedBy>
  <cp:revision>10</cp:revision>
  <dcterms:created xsi:type="dcterms:W3CDTF">2017-02-16T02:29:22Z</dcterms:created>
  <dcterms:modified xsi:type="dcterms:W3CDTF">2017-09-21T01:14:28Z</dcterms:modified>
</cp:coreProperties>
</file>