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4136" y="-12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378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004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64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67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609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46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705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69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458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74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854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221C3-5325-E547-B803-B309020D99DE}" type="datetimeFigureOut">
              <a:rPr kumimoji="1" lang="ja-JP" altLang="en-US" smtClean="0"/>
              <a:t>15/03/03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A2CE0-7CC5-7A42-B84F-9CAD86CBC7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655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7594"/>
            <a:ext cx="7562850" cy="103251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82423" y="888288"/>
            <a:ext cx="17305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</a:rPr>
              <a:t>第</a:t>
            </a:r>
            <a:r>
              <a:rPr lang="en-US" altLang="ja-JP" sz="4000" dirty="0">
                <a:solidFill>
                  <a:schemeClr val="bg1"/>
                </a:solidFill>
              </a:rPr>
              <a:t>00</a:t>
            </a:r>
            <a:r>
              <a:rPr lang="ja-JP" altLang="en-US" sz="4000" dirty="0">
                <a:solidFill>
                  <a:schemeClr val="bg1"/>
                </a:solidFill>
              </a:rPr>
              <a:t>回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252555" y="125604"/>
            <a:ext cx="56190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0" dirty="0">
                <a:solidFill>
                  <a:srgbClr val="000090"/>
                </a:solidFill>
              </a:rPr>
              <a:t>とうしば</a:t>
            </a:r>
          </a:p>
          <a:p>
            <a:r>
              <a:rPr lang="ja-JP" altLang="en-US" sz="7000" dirty="0">
                <a:solidFill>
                  <a:srgbClr val="000090"/>
                </a:solidFill>
              </a:rPr>
              <a:t>セミナー案内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0529" y="6624250"/>
            <a:ext cx="3230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■</a:t>
            </a:r>
            <a:r>
              <a:rPr lang="ja-JP" altLang="en-US" dirty="0"/>
              <a:t>お申し込み受付中のセミナー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935051" y="7021494"/>
            <a:ext cx="1219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セミナー名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181189" y="702149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開催日時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6398795" y="702149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講師名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64144" y="7519566"/>
            <a:ext cx="266678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dirty="0">
                <a:solidFill>
                  <a:srgbClr val="000090"/>
                </a:solidFill>
              </a:rPr>
              <a:t>営業マネジャープログラム</a:t>
            </a:r>
          </a:p>
          <a:p>
            <a:r>
              <a:rPr lang="ja-JP" altLang="en-US" sz="1700" dirty="0">
                <a:solidFill>
                  <a:srgbClr val="000090"/>
                </a:solidFill>
              </a:rPr>
              <a:t>売上目標を達成させる</a:t>
            </a:r>
          </a:p>
          <a:p>
            <a:r>
              <a:rPr lang="ja-JP" altLang="en-US" sz="1700" dirty="0">
                <a:solidFill>
                  <a:srgbClr val="000090"/>
                </a:solidFill>
              </a:rPr>
              <a:t>トレーニング 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64144" y="8584679"/>
            <a:ext cx="266678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700" dirty="0">
                <a:solidFill>
                  <a:srgbClr val="000090"/>
                </a:solidFill>
              </a:rPr>
              <a:t>マネジャーから</a:t>
            </a:r>
          </a:p>
          <a:p>
            <a:r>
              <a:rPr lang="ja-JP" altLang="en-US" sz="1700" dirty="0">
                <a:solidFill>
                  <a:srgbClr val="000090"/>
                </a:solidFill>
              </a:rPr>
              <a:t>リーダーになるための方法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019474" y="7491654"/>
            <a:ext cx="17677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/>
              <a:t>第</a:t>
            </a:r>
            <a:r>
              <a:rPr lang="en-US" altLang="ja-JP" sz="1400" dirty="0"/>
              <a:t>1</a:t>
            </a:r>
            <a:r>
              <a:rPr lang="ja-JP" altLang="en-US" sz="1400" dirty="0"/>
              <a:t>回</a:t>
            </a:r>
          </a:p>
          <a:p>
            <a:r>
              <a:rPr lang="en-US" altLang="ja-JP" sz="1400" dirty="0"/>
              <a:t>2015</a:t>
            </a:r>
            <a:r>
              <a:rPr lang="ja-JP" altLang="en-US" sz="1400" dirty="0"/>
              <a:t>年</a:t>
            </a:r>
            <a:r>
              <a:rPr lang="en-US" altLang="ja-JP" sz="1400" dirty="0"/>
              <a:t>4</a:t>
            </a:r>
            <a:r>
              <a:rPr lang="ja-JP" altLang="en-US" sz="1400" dirty="0"/>
              <a:t>月</a:t>
            </a:r>
            <a:r>
              <a:rPr lang="en-US" altLang="ja-JP" sz="1400" dirty="0"/>
              <a:t>22</a:t>
            </a:r>
            <a:r>
              <a:rPr lang="ja-JP" altLang="en-US" sz="1400" dirty="0"/>
              <a:t>日（水）</a:t>
            </a:r>
          </a:p>
          <a:p>
            <a:r>
              <a:rPr lang="en-US" altLang="ja-JP" sz="1400" dirty="0"/>
              <a:t>13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r>
              <a:rPr lang="ja-JP" altLang="en-US" sz="1400" dirty="0"/>
              <a:t>～</a:t>
            </a:r>
            <a:r>
              <a:rPr lang="en-US" altLang="ja-JP" sz="1400" dirty="0"/>
              <a:t>17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</a:p>
          <a:p>
            <a:r>
              <a:rPr lang="ja-JP" altLang="en-US" sz="1400" dirty="0"/>
              <a:t>（集合</a:t>
            </a:r>
            <a:r>
              <a:rPr lang="en-US" altLang="ja-JP" sz="1400" dirty="0"/>
              <a:t>12</a:t>
            </a:r>
            <a:r>
              <a:rPr lang="ja-JP" altLang="en-US" sz="1400" dirty="0"/>
              <a:t>：</a:t>
            </a:r>
            <a:r>
              <a:rPr lang="en-US" altLang="ja-JP" sz="1400" dirty="0"/>
              <a:t>30</a:t>
            </a:r>
            <a:r>
              <a:rPr lang="ja-JP" altLang="en-US" sz="1400" dirty="0"/>
              <a:t>）</a:t>
            </a:r>
          </a:p>
          <a:p>
            <a:r>
              <a:rPr lang="en-US" altLang="ja-JP" sz="1400" dirty="0"/>
              <a:t>23</a:t>
            </a:r>
            <a:r>
              <a:rPr lang="ja-JP" altLang="en-US" sz="1400" dirty="0"/>
              <a:t>日（木）</a:t>
            </a:r>
          </a:p>
          <a:p>
            <a:r>
              <a:rPr lang="en-US" altLang="ja-JP" sz="1400" dirty="0"/>
              <a:t>9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r>
              <a:rPr lang="ja-JP" altLang="en-US" sz="1400" dirty="0"/>
              <a:t>～</a:t>
            </a:r>
            <a:r>
              <a:rPr lang="en-US" altLang="ja-JP" sz="1400" dirty="0"/>
              <a:t>12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</a:p>
          <a:p>
            <a:r>
              <a:rPr lang="ja-JP" altLang="en-US" sz="1400" dirty="0"/>
              <a:t>第</a:t>
            </a:r>
            <a:r>
              <a:rPr lang="en-US" altLang="ja-JP" sz="1400" dirty="0"/>
              <a:t>2</a:t>
            </a:r>
            <a:r>
              <a:rPr lang="ja-JP" altLang="en-US" sz="1400" dirty="0"/>
              <a:t>回</a:t>
            </a:r>
          </a:p>
          <a:p>
            <a:r>
              <a:rPr lang="en-US" altLang="ja-JP" sz="1400" dirty="0"/>
              <a:t>5</a:t>
            </a:r>
            <a:r>
              <a:rPr lang="ja-JP" altLang="en-US" sz="1400" dirty="0"/>
              <a:t>月</a:t>
            </a:r>
            <a:r>
              <a:rPr lang="en-US" altLang="ja-JP" sz="1400" dirty="0"/>
              <a:t>22</a:t>
            </a:r>
            <a:r>
              <a:rPr lang="ja-JP" altLang="en-US" sz="1400" dirty="0"/>
              <a:t>日（金）</a:t>
            </a:r>
          </a:p>
          <a:p>
            <a:r>
              <a:rPr lang="en-US" altLang="ja-JP" sz="1400" dirty="0"/>
              <a:t>10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r>
              <a:rPr lang="ja-JP" altLang="en-US" sz="1400" dirty="0"/>
              <a:t>～</a:t>
            </a:r>
            <a:r>
              <a:rPr lang="en-US" altLang="ja-JP" sz="1400" dirty="0"/>
              <a:t>17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endParaRPr lang="ja-JP" altLang="en-US" sz="1400" dirty="0"/>
          </a:p>
        </p:txBody>
      </p:sp>
      <p:sp>
        <p:nvSpPr>
          <p:cNvPr id="15" name="正方形/長方形 14"/>
          <p:cNvSpPr/>
          <p:nvPr/>
        </p:nvSpPr>
        <p:spPr>
          <a:xfrm>
            <a:off x="4826962" y="7491654"/>
            <a:ext cx="17677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/>
              <a:t>第</a:t>
            </a:r>
            <a:r>
              <a:rPr lang="en-US" altLang="ja-JP" sz="1400" dirty="0"/>
              <a:t>3</a:t>
            </a:r>
            <a:r>
              <a:rPr lang="ja-JP" altLang="en-US" sz="1400" dirty="0"/>
              <a:t>回</a:t>
            </a:r>
          </a:p>
          <a:p>
            <a:r>
              <a:rPr lang="en-US" altLang="ja-JP" sz="1400" dirty="0"/>
              <a:t>6</a:t>
            </a:r>
            <a:r>
              <a:rPr lang="ja-JP" altLang="en-US" sz="1400" dirty="0"/>
              <a:t>月</a:t>
            </a:r>
            <a:r>
              <a:rPr lang="en-US" altLang="ja-JP" sz="1400" dirty="0"/>
              <a:t>19</a:t>
            </a:r>
            <a:r>
              <a:rPr lang="ja-JP" altLang="en-US" sz="1400" dirty="0"/>
              <a:t>日（金）</a:t>
            </a:r>
          </a:p>
          <a:p>
            <a:r>
              <a:rPr lang="en-US" altLang="ja-JP" sz="1400" dirty="0"/>
              <a:t>10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r>
              <a:rPr lang="ja-JP" altLang="en-US" sz="1400" dirty="0"/>
              <a:t>～</a:t>
            </a:r>
            <a:r>
              <a:rPr lang="en-US" altLang="ja-JP" sz="1400" dirty="0"/>
              <a:t>17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</a:p>
          <a:p>
            <a:r>
              <a:rPr lang="ja-JP" altLang="en-US" sz="1400" dirty="0"/>
              <a:t>第</a:t>
            </a:r>
            <a:r>
              <a:rPr lang="en-US" altLang="ja-JP" sz="1400" dirty="0"/>
              <a:t>4</a:t>
            </a:r>
            <a:r>
              <a:rPr lang="ja-JP" altLang="en-US" sz="1400" dirty="0"/>
              <a:t>回</a:t>
            </a:r>
          </a:p>
          <a:p>
            <a:r>
              <a:rPr lang="en-US" altLang="ja-JP" sz="1400" dirty="0"/>
              <a:t>7</a:t>
            </a:r>
            <a:r>
              <a:rPr lang="ja-JP" altLang="en-US" sz="1400" dirty="0"/>
              <a:t>月</a:t>
            </a:r>
            <a:r>
              <a:rPr lang="en-US" altLang="ja-JP" sz="1400" dirty="0"/>
              <a:t>17</a:t>
            </a:r>
            <a:r>
              <a:rPr lang="ja-JP" altLang="en-US" sz="1400" dirty="0"/>
              <a:t>日（金）</a:t>
            </a:r>
          </a:p>
          <a:p>
            <a:r>
              <a:rPr lang="en-US" altLang="ja-JP" sz="1400" dirty="0"/>
              <a:t>10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r>
              <a:rPr lang="ja-JP" altLang="en-US" sz="1400" dirty="0"/>
              <a:t>～</a:t>
            </a:r>
            <a:r>
              <a:rPr lang="en-US" altLang="ja-JP" sz="1400" dirty="0"/>
              <a:t>17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</a:p>
          <a:p>
            <a:r>
              <a:rPr lang="ja-JP" altLang="en-US" sz="1400" dirty="0"/>
              <a:t>第</a:t>
            </a:r>
            <a:r>
              <a:rPr lang="en-US" altLang="ja-JP" sz="1400" dirty="0"/>
              <a:t>5</a:t>
            </a:r>
            <a:r>
              <a:rPr lang="ja-JP" altLang="en-US" sz="1400" dirty="0"/>
              <a:t>回</a:t>
            </a:r>
          </a:p>
          <a:p>
            <a:r>
              <a:rPr lang="en-US" altLang="ja-JP" sz="1400" dirty="0"/>
              <a:t>8</a:t>
            </a:r>
            <a:r>
              <a:rPr lang="ja-JP" altLang="en-US" sz="1400" dirty="0"/>
              <a:t>月</a:t>
            </a:r>
            <a:r>
              <a:rPr lang="en-US" altLang="ja-JP" sz="1400" dirty="0"/>
              <a:t>21</a:t>
            </a:r>
            <a:r>
              <a:rPr lang="ja-JP" altLang="en-US" sz="1400" dirty="0"/>
              <a:t>日（金） </a:t>
            </a:r>
          </a:p>
          <a:p>
            <a:r>
              <a:rPr lang="en-US" altLang="ja-JP" sz="1400" dirty="0"/>
              <a:t>10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r>
              <a:rPr lang="ja-JP" altLang="en-US" sz="1400" dirty="0"/>
              <a:t>～</a:t>
            </a:r>
            <a:r>
              <a:rPr lang="en-US" altLang="ja-JP" sz="1400" dirty="0"/>
              <a:t>17</a:t>
            </a:r>
            <a:r>
              <a:rPr lang="ja-JP" altLang="en-US" sz="1400" dirty="0"/>
              <a:t>：</a:t>
            </a:r>
            <a:r>
              <a:rPr lang="en-US" altLang="ja-JP" sz="1400" dirty="0"/>
              <a:t>00</a:t>
            </a:r>
            <a:endParaRPr lang="ja-JP" altLang="en-US" sz="1400" dirty="0"/>
          </a:p>
        </p:txBody>
      </p:sp>
      <p:sp>
        <p:nvSpPr>
          <p:cNvPr id="16" name="正方形/長方形 15"/>
          <p:cNvSpPr/>
          <p:nvPr/>
        </p:nvSpPr>
        <p:spPr>
          <a:xfrm>
            <a:off x="6287748" y="8302036"/>
            <a:ext cx="17677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/>
              <a:t>東芝太郎 氏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17275" y="9778335"/>
            <a:ext cx="354345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000" dirty="0">
                <a:solidFill>
                  <a:schemeClr val="bg1"/>
                </a:solidFill>
              </a:rPr>
              <a:t>とうしば会館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4165678" y="9780597"/>
            <a:ext cx="3781425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500" dirty="0">
                <a:solidFill>
                  <a:schemeClr val="bg1"/>
                </a:solidFill>
              </a:rPr>
              <a:t>TEL.000-000-000</a:t>
            </a:r>
          </a:p>
          <a:p>
            <a:r>
              <a:rPr lang="ja-JP" altLang="en-US" sz="2500" dirty="0">
                <a:solidFill>
                  <a:schemeClr val="bg1"/>
                </a:solidFill>
              </a:rPr>
              <a:t>東京都品川区</a:t>
            </a:r>
            <a:r>
              <a:rPr lang="en-US" altLang="ja-JP" sz="2500" dirty="0">
                <a:solidFill>
                  <a:schemeClr val="bg1"/>
                </a:solidFill>
              </a:rPr>
              <a:t>00-00</a:t>
            </a:r>
            <a:endParaRPr lang="ja-JP" altLang="en-US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73465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147</Words>
  <Application>Microsoft Macintosh PowerPoint</Application>
  <PresentationFormat>ユーザー設定</PresentationFormat>
  <Paragraphs>34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3</cp:revision>
  <dcterms:created xsi:type="dcterms:W3CDTF">2015-02-26T09:46:22Z</dcterms:created>
  <dcterms:modified xsi:type="dcterms:W3CDTF">2015-03-03T05:23:22Z</dcterms:modified>
</cp:coreProperties>
</file>