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1976" y="-104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D477-89B2-784E-8BEF-C1A77A3619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9370D-1647-A14F-9A67-F4829C9B1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361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D477-89B2-784E-8BEF-C1A77A3619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9370D-1647-A14F-9A67-F4829C9B1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0508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D477-89B2-784E-8BEF-C1A77A3619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9370D-1647-A14F-9A67-F4829C9B1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72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D477-89B2-784E-8BEF-C1A77A3619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9370D-1647-A14F-9A67-F4829C9B1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29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D477-89B2-784E-8BEF-C1A77A3619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9370D-1647-A14F-9A67-F4829C9B1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6349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D477-89B2-784E-8BEF-C1A77A3619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9370D-1647-A14F-9A67-F4829C9B1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434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D477-89B2-784E-8BEF-C1A77A3619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9370D-1647-A14F-9A67-F4829C9B1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015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D477-89B2-784E-8BEF-C1A77A3619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9370D-1647-A14F-9A67-F4829C9B1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849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D477-89B2-784E-8BEF-C1A77A3619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9370D-1647-A14F-9A67-F4829C9B1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5176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D477-89B2-784E-8BEF-C1A77A3619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9370D-1647-A14F-9A67-F4829C9B1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422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D477-89B2-784E-8BEF-C1A77A3619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9370D-1647-A14F-9A67-F4829C9B1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1972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9D477-89B2-784E-8BEF-C1A77A3619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9370D-1647-A14F-9A67-F4829C9B1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212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5131"/>
          </a:xfrm>
          <a:prstGeom prst="rect">
            <a:avLst/>
          </a:prstGeom>
        </p:spPr>
      </p:pic>
      <p:pic>
        <p:nvPicPr>
          <p:cNvPr id="5" name="図 4" descr="2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206150"/>
            <a:ext cx="10268712" cy="383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07454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2015-03-02T01:34:25Z</dcterms:created>
  <dcterms:modified xsi:type="dcterms:W3CDTF">2015-03-02T01:35:50Z</dcterms:modified>
</cp:coreProperties>
</file>