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559675" cy="10691813"/>
  <p:notesSz cx="6799263" cy="9929813"/>
  <p:defaultTextStyle>
    <a:defPPr>
      <a:defRPr lang="ja-JP"/>
    </a:defPPr>
    <a:lvl1pPr marL="0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1pPr>
    <a:lvl2pPr marL="438912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2pPr>
    <a:lvl3pPr marL="877824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3pPr>
    <a:lvl4pPr marL="1316736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4pPr>
    <a:lvl5pPr marL="1755648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5pPr>
    <a:lvl6pPr marL="2194560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6pPr>
    <a:lvl7pPr marL="2633472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7pPr>
    <a:lvl8pPr marL="3072384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8pPr>
    <a:lvl9pPr marL="3511296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87B8"/>
    <a:srgbClr val="FFFFCC"/>
    <a:srgbClr val="CCFF99"/>
    <a:srgbClr val="FFCCCC"/>
    <a:srgbClr val="CCFFCC"/>
    <a:srgbClr val="C3D69B"/>
    <a:srgbClr val="000000"/>
    <a:srgbClr val="FF99CC"/>
    <a:srgbClr val="FFCCFF"/>
    <a:srgbClr val="6DFF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3" d="100"/>
          <a:sy n="63" d="100"/>
        </p:scale>
        <p:origin x="2094" y="48"/>
      </p:cViewPr>
      <p:guideLst>
        <p:guide orient="horz" pos="3368"/>
        <p:guide pos="2381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6976" y="3321394"/>
            <a:ext cx="6425724" cy="229181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3951" y="6058695"/>
            <a:ext cx="5291773" cy="27323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7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56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134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512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26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647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025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821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4659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937495" y="428172"/>
            <a:ext cx="1842671" cy="912269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09483" y="428172"/>
            <a:ext cx="5402018" cy="912269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444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1828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163" y="6870483"/>
            <a:ext cx="6425724" cy="2123513"/>
          </a:xfrm>
        </p:spPr>
        <p:txBody>
          <a:bodyPr anchor="t"/>
          <a:lstStyle>
            <a:lvl1pPr algn="l">
              <a:defRPr sz="383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7163" y="4531648"/>
            <a:ext cx="6425724" cy="2338833"/>
          </a:xfrm>
        </p:spPr>
        <p:txBody>
          <a:bodyPr anchor="b"/>
          <a:lstStyle>
            <a:lvl1pPr marL="0" indent="0">
              <a:buNone/>
              <a:defRPr sz="1915">
                <a:solidFill>
                  <a:schemeClr val="tx1">
                    <a:tint val="75000"/>
                  </a:schemeClr>
                </a:solidFill>
              </a:defRPr>
            </a:lvl1pPr>
            <a:lvl2pPr marL="437815" indent="0">
              <a:buNone/>
              <a:defRPr sz="1724">
                <a:solidFill>
                  <a:schemeClr val="tx1">
                    <a:tint val="75000"/>
                  </a:schemeClr>
                </a:solidFill>
              </a:defRPr>
            </a:lvl2pPr>
            <a:lvl3pPr marL="875629" indent="0">
              <a:buNone/>
              <a:defRPr sz="1532">
                <a:solidFill>
                  <a:schemeClr val="tx1">
                    <a:tint val="75000"/>
                  </a:schemeClr>
                </a:solidFill>
              </a:defRPr>
            </a:lvl3pPr>
            <a:lvl4pPr marL="1313444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4pPr>
            <a:lvl5pPr marL="1751259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5pPr>
            <a:lvl6pPr marL="2189074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6pPr>
            <a:lvl7pPr marL="2626888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7pPr>
            <a:lvl8pPr marL="3064703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8pPr>
            <a:lvl9pPr marL="3502518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410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09483" y="2494759"/>
            <a:ext cx="3622344" cy="7056102"/>
          </a:xfrm>
        </p:spPr>
        <p:txBody>
          <a:bodyPr/>
          <a:lstStyle>
            <a:lvl1pPr>
              <a:defRPr sz="2681"/>
            </a:lvl1pPr>
            <a:lvl2pPr>
              <a:defRPr sz="2298"/>
            </a:lvl2pPr>
            <a:lvl3pPr>
              <a:defRPr sz="1915"/>
            </a:lvl3pPr>
            <a:lvl4pPr>
              <a:defRPr sz="1724"/>
            </a:lvl4pPr>
            <a:lvl5pPr>
              <a:defRPr sz="1724"/>
            </a:lvl5pPr>
            <a:lvl6pPr>
              <a:defRPr sz="1724"/>
            </a:lvl6pPr>
            <a:lvl7pPr>
              <a:defRPr sz="1724"/>
            </a:lvl7pPr>
            <a:lvl8pPr>
              <a:defRPr sz="1724"/>
            </a:lvl8pPr>
            <a:lvl9pPr>
              <a:defRPr sz="172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157822" y="2494759"/>
            <a:ext cx="3622344" cy="7056102"/>
          </a:xfrm>
        </p:spPr>
        <p:txBody>
          <a:bodyPr/>
          <a:lstStyle>
            <a:lvl1pPr>
              <a:defRPr sz="2681"/>
            </a:lvl1pPr>
            <a:lvl2pPr>
              <a:defRPr sz="2298"/>
            </a:lvl2pPr>
            <a:lvl3pPr>
              <a:defRPr sz="1915"/>
            </a:lvl3pPr>
            <a:lvl4pPr>
              <a:defRPr sz="1724"/>
            </a:lvl4pPr>
            <a:lvl5pPr>
              <a:defRPr sz="1724"/>
            </a:lvl5pPr>
            <a:lvl6pPr>
              <a:defRPr sz="1724"/>
            </a:lvl6pPr>
            <a:lvl7pPr>
              <a:defRPr sz="1724"/>
            </a:lvl7pPr>
            <a:lvl8pPr>
              <a:defRPr sz="1724"/>
            </a:lvl8pPr>
            <a:lvl9pPr>
              <a:defRPr sz="172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3282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4" y="428169"/>
            <a:ext cx="6803708" cy="178196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4" y="2393284"/>
            <a:ext cx="3340169" cy="997407"/>
          </a:xfrm>
        </p:spPr>
        <p:txBody>
          <a:bodyPr anchor="b"/>
          <a:lstStyle>
            <a:lvl1pPr marL="0" indent="0">
              <a:buNone/>
              <a:defRPr sz="2298" b="1"/>
            </a:lvl1pPr>
            <a:lvl2pPr marL="437815" indent="0">
              <a:buNone/>
              <a:defRPr sz="1915" b="1"/>
            </a:lvl2pPr>
            <a:lvl3pPr marL="875629" indent="0">
              <a:buNone/>
              <a:defRPr sz="1724" b="1"/>
            </a:lvl3pPr>
            <a:lvl4pPr marL="1313444" indent="0">
              <a:buNone/>
              <a:defRPr sz="1532" b="1"/>
            </a:lvl4pPr>
            <a:lvl5pPr marL="1751259" indent="0">
              <a:buNone/>
              <a:defRPr sz="1532" b="1"/>
            </a:lvl5pPr>
            <a:lvl6pPr marL="2189074" indent="0">
              <a:buNone/>
              <a:defRPr sz="1532" b="1"/>
            </a:lvl6pPr>
            <a:lvl7pPr marL="2626888" indent="0">
              <a:buNone/>
              <a:defRPr sz="1532" b="1"/>
            </a:lvl7pPr>
            <a:lvl8pPr marL="3064703" indent="0">
              <a:buNone/>
              <a:defRPr sz="1532" b="1"/>
            </a:lvl8pPr>
            <a:lvl9pPr marL="3502518" indent="0">
              <a:buNone/>
              <a:defRPr sz="1532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7984" y="3390691"/>
            <a:ext cx="3340169" cy="6160168"/>
          </a:xfrm>
        </p:spPr>
        <p:txBody>
          <a:bodyPr/>
          <a:lstStyle>
            <a:lvl1pPr>
              <a:defRPr sz="2298"/>
            </a:lvl1pPr>
            <a:lvl2pPr>
              <a:defRPr sz="1915"/>
            </a:lvl2pPr>
            <a:lvl3pPr>
              <a:defRPr sz="1724"/>
            </a:lvl3pPr>
            <a:lvl4pPr>
              <a:defRPr sz="1532"/>
            </a:lvl4pPr>
            <a:lvl5pPr>
              <a:defRPr sz="1532"/>
            </a:lvl5pPr>
            <a:lvl6pPr>
              <a:defRPr sz="1532"/>
            </a:lvl6pPr>
            <a:lvl7pPr>
              <a:defRPr sz="1532"/>
            </a:lvl7pPr>
            <a:lvl8pPr>
              <a:defRPr sz="1532"/>
            </a:lvl8pPr>
            <a:lvl9pPr>
              <a:defRPr sz="153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0210" y="2393284"/>
            <a:ext cx="3341482" cy="997407"/>
          </a:xfrm>
        </p:spPr>
        <p:txBody>
          <a:bodyPr anchor="b"/>
          <a:lstStyle>
            <a:lvl1pPr marL="0" indent="0">
              <a:buNone/>
              <a:defRPr sz="2298" b="1"/>
            </a:lvl1pPr>
            <a:lvl2pPr marL="437815" indent="0">
              <a:buNone/>
              <a:defRPr sz="1915" b="1"/>
            </a:lvl2pPr>
            <a:lvl3pPr marL="875629" indent="0">
              <a:buNone/>
              <a:defRPr sz="1724" b="1"/>
            </a:lvl3pPr>
            <a:lvl4pPr marL="1313444" indent="0">
              <a:buNone/>
              <a:defRPr sz="1532" b="1"/>
            </a:lvl4pPr>
            <a:lvl5pPr marL="1751259" indent="0">
              <a:buNone/>
              <a:defRPr sz="1532" b="1"/>
            </a:lvl5pPr>
            <a:lvl6pPr marL="2189074" indent="0">
              <a:buNone/>
              <a:defRPr sz="1532" b="1"/>
            </a:lvl6pPr>
            <a:lvl7pPr marL="2626888" indent="0">
              <a:buNone/>
              <a:defRPr sz="1532" b="1"/>
            </a:lvl7pPr>
            <a:lvl8pPr marL="3064703" indent="0">
              <a:buNone/>
              <a:defRPr sz="1532" b="1"/>
            </a:lvl8pPr>
            <a:lvl9pPr marL="3502518" indent="0">
              <a:buNone/>
              <a:defRPr sz="1532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0210" y="3390691"/>
            <a:ext cx="3341482" cy="6160168"/>
          </a:xfrm>
        </p:spPr>
        <p:txBody>
          <a:bodyPr/>
          <a:lstStyle>
            <a:lvl1pPr>
              <a:defRPr sz="2298"/>
            </a:lvl1pPr>
            <a:lvl2pPr>
              <a:defRPr sz="1915"/>
            </a:lvl2pPr>
            <a:lvl3pPr>
              <a:defRPr sz="1724"/>
            </a:lvl3pPr>
            <a:lvl4pPr>
              <a:defRPr sz="1532"/>
            </a:lvl4pPr>
            <a:lvl5pPr>
              <a:defRPr sz="1532"/>
            </a:lvl5pPr>
            <a:lvl6pPr>
              <a:defRPr sz="1532"/>
            </a:lvl6pPr>
            <a:lvl7pPr>
              <a:defRPr sz="1532"/>
            </a:lvl7pPr>
            <a:lvl8pPr>
              <a:defRPr sz="1532"/>
            </a:lvl8pPr>
            <a:lvl9pPr>
              <a:defRPr sz="153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0948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7120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9947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4" y="425693"/>
            <a:ext cx="2487081" cy="1811668"/>
          </a:xfrm>
        </p:spPr>
        <p:txBody>
          <a:bodyPr anchor="b"/>
          <a:lstStyle>
            <a:lvl1pPr algn="l">
              <a:defRPr sz="1915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5624" y="425695"/>
            <a:ext cx="4226068" cy="9125167"/>
          </a:xfrm>
        </p:spPr>
        <p:txBody>
          <a:bodyPr/>
          <a:lstStyle>
            <a:lvl1pPr>
              <a:defRPr sz="3064"/>
            </a:lvl1pPr>
            <a:lvl2pPr>
              <a:defRPr sz="2681"/>
            </a:lvl2pPr>
            <a:lvl3pPr>
              <a:defRPr sz="2298"/>
            </a:lvl3pPr>
            <a:lvl4pPr>
              <a:defRPr sz="1915"/>
            </a:lvl4pPr>
            <a:lvl5pPr>
              <a:defRPr sz="1915"/>
            </a:lvl5pPr>
            <a:lvl6pPr>
              <a:defRPr sz="1915"/>
            </a:lvl6pPr>
            <a:lvl7pPr>
              <a:defRPr sz="1915"/>
            </a:lvl7pPr>
            <a:lvl8pPr>
              <a:defRPr sz="1915"/>
            </a:lvl8pPr>
            <a:lvl9pPr>
              <a:defRPr sz="1915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7984" y="2237363"/>
            <a:ext cx="2487081" cy="7313498"/>
          </a:xfrm>
        </p:spPr>
        <p:txBody>
          <a:bodyPr/>
          <a:lstStyle>
            <a:lvl1pPr marL="0" indent="0">
              <a:buNone/>
              <a:defRPr sz="1341"/>
            </a:lvl1pPr>
            <a:lvl2pPr marL="437815" indent="0">
              <a:buNone/>
              <a:defRPr sz="1149"/>
            </a:lvl2pPr>
            <a:lvl3pPr marL="875629" indent="0">
              <a:buNone/>
              <a:defRPr sz="958"/>
            </a:lvl3pPr>
            <a:lvl4pPr marL="1313444" indent="0">
              <a:buNone/>
              <a:defRPr sz="862"/>
            </a:lvl4pPr>
            <a:lvl5pPr marL="1751259" indent="0">
              <a:buNone/>
              <a:defRPr sz="862"/>
            </a:lvl5pPr>
            <a:lvl6pPr marL="2189074" indent="0">
              <a:buNone/>
              <a:defRPr sz="862"/>
            </a:lvl6pPr>
            <a:lvl7pPr marL="2626888" indent="0">
              <a:buNone/>
              <a:defRPr sz="862"/>
            </a:lvl7pPr>
            <a:lvl8pPr marL="3064703" indent="0">
              <a:buNone/>
              <a:defRPr sz="862"/>
            </a:lvl8pPr>
            <a:lvl9pPr marL="3502518" indent="0">
              <a:buNone/>
              <a:defRPr sz="86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674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1749" y="7484269"/>
            <a:ext cx="4535805" cy="883561"/>
          </a:xfrm>
        </p:spPr>
        <p:txBody>
          <a:bodyPr anchor="b"/>
          <a:lstStyle>
            <a:lvl1pPr algn="l">
              <a:defRPr sz="1915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1749" y="955333"/>
            <a:ext cx="4535805" cy="6415088"/>
          </a:xfrm>
        </p:spPr>
        <p:txBody>
          <a:bodyPr/>
          <a:lstStyle>
            <a:lvl1pPr marL="0" indent="0">
              <a:buNone/>
              <a:defRPr sz="3064"/>
            </a:lvl1pPr>
            <a:lvl2pPr marL="437815" indent="0">
              <a:buNone/>
              <a:defRPr sz="2681"/>
            </a:lvl2pPr>
            <a:lvl3pPr marL="875629" indent="0">
              <a:buNone/>
              <a:defRPr sz="2298"/>
            </a:lvl3pPr>
            <a:lvl4pPr marL="1313444" indent="0">
              <a:buNone/>
              <a:defRPr sz="1915"/>
            </a:lvl4pPr>
            <a:lvl5pPr marL="1751259" indent="0">
              <a:buNone/>
              <a:defRPr sz="1915"/>
            </a:lvl5pPr>
            <a:lvl6pPr marL="2189074" indent="0">
              <a:buNone/>
              <a:defRPr sz="1915"/>
            </a:lvl6pPr>
            <a:lvl7pPr marL="2626888" indent="0">
              <a:buNone/>
              <a:defRPr sz="1915"/>
            </a:lvl7pPr>
            <a:lvl8pPr marL="3064703" indent="0">
              <a:buNone/>
              <a:defRPr sz="1915"/>
            </a:lvl8pPr>
            <a:lvl9pPr marL="3502518" indent="0">
              <a:buNone/>
              <a:defRPr sz="191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1749" y="8367830"/>
            <a:ext cx="4535805" cy="1254802"/>
          </a:xfrm>
        </p:spPr>
        <p:txBody>
          <a:bodyPr/>
          <a:lstStyle>
            <a:lvl1pPr marL="0" indent="0">
              <a:buNone/>
              <a:defRPr sz="1341"/>
            </a:lvl1pPr>
            <a:lvl2pPr marL="437815" indent="0">
              <a:buNone/>
              <a:defRPr sz="1149"/>
            </a:lvl2pPr>
            <a:lvl3pPr marL="875629" indent="0">
              <a:buNone/>
              <a:defRPr sz="958"/>
            </a:lvl3pPr>
            <a:lvl4pPr marL="1313444" indent="0">
              <a:buNone/>
              <a:defRPr sz="862"/>
            </a:lvl4pPr>
            <a:lvl5pPr marL="1751259" indent="0">
              <a:buNone/>
              <a:defRPr sz="862"/>
            </a:lvl5pPr>
            <a:lvl6pPr marL="2189074" indent="0">
              <a:buNone/>
              <a:defRPr sz="862"/>
            </a:lvl6pPr>
            <a:lvl7pPr marL="2626888" indent="0">
              <a:buNone/>
              <a:defRPr sz="862"/>
            </a:lvl7pPr>
            <a:lvl8pPr marL="3064703" indent="0">
              <a:buNone/>
              <a:defRPr sz="862"/>
            </a:lvl8pPr>
            <a:lvl9pPr marL="3502518" indent="0">
              <a:buNone/>
              <a:defRPr sz="86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832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77984" y="428169"/>
            <a:ext cx="6803708" cy="17819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4" y="2494759"/>
            <a:ext cx="6803708" cy="7056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77984" y="9909730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82889" y="9909730"/>
            <a:ext cx="239389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17768" y="9909730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67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7815" rtl="0" eaLnBrk="1" latinLnBrk="0" hangingPunct="1">
        <a:spcBef>
          <a:spcPct val="0"/>
        </a:spcBef>
        <a:buNone/>
        <a:defRPr kumimoji="1" sz="42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8361" indent="-328361" algn="l" defTabSz="437815" rtl="0" eaLnBrk="1" latinLnBrk="0" hangingPunct="1">
        <a:spcBef>
          <a:spcPct val="20000"/>
        </a:spcBef>
        <a:buFont typeface="Arial"/>
        <a:buChar char="•"/>
        <a:defRPr kumimoji="1" sz="3064" kern="1200">
          <a:solidFill>
            <a:schemeClr val="tx1"/>
          </a:solidFill>
          <a:latin typeface="+mn-lt"/>
          <a:ea typeface="+mn-ea"/>
          <a:cs typeface="+mn-cs"/>
        </a:defRPr>
      </a:lvl1pPr>
      <a:lvl2pPr marL="711449" indent="-273634" algn="l" defTabSz="437815" rtl="0" eaLnBrk="1" latinLnBrk="0" hangingPunct="1">
        <a:spcBef>
          <a:spcPct val="20000"/>
        </a:spcBef>
        <a:buFont typeface="Arial"/>
        <a:buChar char="–"/>
        <a:defRPr kumimoji="1" sz="2681" kern="1200">
          <a:solidFill>
            <a:schemeClr val="tx1"/>
          </a:solidFill>
          <a:latin typeface="+mn-lt"/>
          <a:ea typeface="+mn-ea"/>
          <a:cs typeface="+mn-cs"/>
        </a:defRPr>
      </a:lvl2pPr>
      <a:lvl3pPr marL="1094537" indent="-218907" algn="l" defTabSz="437815" rtl="0" eaLnBrk="1" latinLnBrk="0" hangingPunct="1">
        <a:spcBef>
          <a:spcPct val="20000"/>
        </a:spcBef>
        <a:buFont typeface="Arial"/>
        <a:buChar char="•"/>
        <a:defRPr kumimoji="1" sz="2298" kern="1200">
          <a:solidFill>
            <a:schemeClr val="tx1"/>
          </a:solidFill>
          <a:latin typeface="+mn-lt"/>
          <a:ea typeface="+mn-ea"/>
          <a:cs typeface="+mn-cs"/>
        </a:defRPr>
      </a:lvl3pPr>
      <a:lvl4pPr marL="1532352" indent="-218907" algn="l" defTabSz="437815" rtl="0" eaLnBrk="1" latinLnBrk="0" hangingPunct="1">
        <a:spcBef>
          <a:spcPct val="20000"/>
        </a:spcBef>
        <a:buFont typeface="Arial"/>
        <a:buChar char="–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4pPr>
      <a:lvl5pPr marL="1970166" indent="-218907" algn="l" defTabSz="437815" rtl="0" eaLnBrk="1" latinLnBrk="0" hangingPunct="1">
        <a:spcBef>
          <a:spcPct val="20000"/>
        </a:spcBef>
        <a:buFont typeface="Arial"/>
        <a:buChar char="»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5pPr>
      <a:lvl6pPr marL="2407981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6pPr>
      <a:lvl7pPr marL="2845796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7pPr>
      <a:lvl8pPr marL="3283610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8pPr>
      <a:lvl9pPr marL="3721425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1pPr>
      <a:lvl2pPr marL="437815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2pPr>
      <a:lvl3pPr marL="875629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3pPr>
      <a:lvl4pPr marL="1313444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4pPr>
      <a:lvl5pPr marL="1751259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5pPr>
      <a:lvl6pPr marL="2189074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6pPr>
      <a:lvl7pPr marL="2626888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7pPr>
      <a:lvl8pPr marL="3064703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8pPr>
      <a:lvl9pPr marL="3502518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92"/>
            <a:ext cx="7559675" cy="10705567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-3956613" y="2914650"/>
            <a:ext cx="18473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sz="10000" dirty="0">
              <a:latin typeface="小塚ゴシック Pr6N H" panose="020B0800000000000000" pitchFamily="34" charset="-128"/>
              <a:ea typeface="小塚ゴシック Pr6N H" panose="020B0800000000000000" pitchFamily="34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2011973" y="8849231"/>
            <a:ext cx="465137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9000" dirty="0">
                <a:solidFill>
                  <a:schemeClr val="bg1"/>
                </a:solidFill>
                <a:latin typeface="小塚ゴシック Pr6N H" panose="020B0800000000000000" pitchFamily="34" charset="-128"/>
                <a:ea typeface="小塚ゴシック Pr6N H" panose="020B0800000000000000" pitchFamily="34" charset="-128"/>
              </a:rPr>
              <a:t>こちら</a:t>
            </a:r>
          </a:p>
        </p:txBody>
      </p:sp>
    </p:spTree>
    <p:extLst>
      <p:ext uri="{BB962C8B-B14F-4D97-AF65-F5344CB8AC3E}">
        <p14:creationId xmlns:p14="http://schemas.microsoft.com/office/powerpoint/2010/main" val="264781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516</TotalTime>
  <Words>1</Words>
  <Application>Microsoft Office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小塚ゴシック Pr6N H</vt:lpstr>
      <vt:lpstr>Arial</vt:lpstr>
      <vt:lpstr>Calibri</vt:lpstr>
      <vt:lpstr>ホワイト</vt:lpstr>
      <vt:lpstr>PowerPoint プレゼンテーション</vt:lpstr>
    </vt:vector>
  </TitlesOfParts>
  <Company>株式会社ウィトンズ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笛田 桃子</dc:creator>
  <cp:lastModifiedBy>VISION</cp:lastModifiedBy>
  <cp:revision>60</cp:revision>
  <cp:lastPrinted>2015-08-24T12:06:04Z</cp:lastPrinted>
  <dcterms:created xsi:type="dcterms:W3CDTF">2015-01-14T08:48:15Z</dcterms:created>
  <dcterms:modified xsi:type="dcterms:W3CDTF">2015-10-07T10:43:57Z</dcterms:modified>
</cp:coreProperties>
</file>