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62850" cy="10688638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4184" y="-120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923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2123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2967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152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3823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3649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2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086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50761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8674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B53FF-D915-0242-AC64-A98E047BFBE4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7947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0B53FF-D915-0242-AC64-A98E047BFBE4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7132C-51C9-304B-9D4F-B9263FA908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008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2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99" cy="1068863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28" y="317500"/>
            <a:ext cx="6908800" cy="1003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72653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1</cp:revision>
  <dcterms:created xsi:type="dcterms:W3CDTF">2015-03-02T01:58:59Z</dcterms:created>
  <dcterms:modified xsi:type="dcterms:W3CDTF">2015-03-02T01:59:54Z</dcterms:modified>
</cp:coreProperties>
</file>