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7562850" cy="10688638"/>
  <p:notesSz cx="6858000" cy="9144000"/>
  <p:defaultTextStyle>
    <a:defPPr>
      <a:defRPr lang="ja-JP"/>
    </a:defPPr>
    <a:lvl1pPr marL="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60" d="100"/>
          <a:sy n="60" d="100"/>
        </p:scale>
        <p:origin x="-2046" y="-78"/>
      </p:cViewPr>
      <p:guideLst>
        <p:guide orient="horz" pos="3367"/>
        <p:guide pos="2382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67214" y="3320407"/>
            <a:ext cx="6428423" cy="2291129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34428" y="6056895"/>
            <a:ext cx="5293995" cy="273154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8691921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1023938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535084" y="668040"/>
            <a:ext cx="1407530" cy="1421440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12493" y="668040"/>
            <a:ext cx="4096544" cy="1421440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7999482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7023293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97413" y="6868441"/>
            <a:ext cx="6428423" cy="212288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97413" y="4530301"/>
            <a:ext cx="6428423" cy="233813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50508883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12493" y="3887003"/>
            <a:ext cx="2752037" cy="1099544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190577" y="3887003"/>
            <a:ext cx="2752037" cy="1099544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11015007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8143" y="428041"/>
            <a:ext cx="6806565" cy="178144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8143" y="2392573"/>
            <a:ext cx="3341572" cy="99711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78143" y="3389684"/>
            <a:ext cx="3341572" cy="6158339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841823" y="2392573"/>
            <a:ext cx="3342885" cy="99711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841823" y="3389684"/>
            <a:ext cx="3342885" cy="6158339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5467337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9527311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39252119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78143" y="425566"/>
            <a:ext cx="2488126" cy="181113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956864" y="425567"/>
            <a:ext cx="4227843" cy="9122456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78143" y="2236697"/>
            <a:ext cx="2488126" cy="731132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6275806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482372" y="7482047"/>
            <a:ext cx="4537710" cy="88329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482372" y="955049"/>
            <a:ext cx="4537710" cy="641318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482372" y="8365344"/>
            <a:ext cx="4537710" cy="125443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2895807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78143" y="428041"/>
            <a:ext cx="6806565" cy="178144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78143" y="2494016"/>
            <a:ext cx="6806565" cy="705400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78143" y="9906785"/>
            <a:ext cx="1764665" cy="5690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527238-9BFF-3D41-9933-EF777DCDA353}" type="datetimeFigureOut">
              <a:rPr kumimoji="1" lang="ja-JP" altLang="en-US" smtClean="0"/>
              <a:pPr/>
              <a:t>2015/3/12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2583974" y="9906785"/>
            <a:ext cx="2394903" cy="5690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420043" y="9906785"/>
            <a:ext cx="1764665" cy="56907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9017A0-F3DB-3848-A3CF-7C9BC34952A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8366732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図形グループ 7"/>
          <p:cNvGrpSpPr/>
          <p:nvPr/>
        </p:nvGrpSpPr>
        <p:grpSpPr>
          <a:xfrm>
            <a:off x="0" y="-290745"/>
            <a:ext cx="3780000" cy="2054745"/>
            <a:chOff x="0" y="-290745"/>
            <a:chExt cx="3780000" cy="2054745"/>
          </a:xfrm>
        </p:grpSpPr>
        <p:sp>
          <p:nvSpPr>
            <p:cNvPr id="4" name="正方形/長方形 3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5" name="テキスト ボックス 4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7" name="角丸四角形 6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9" name="図形グループ 8"/>
          <p:cNvGrpSpPr/>
          <p:nvPr/>
        </p:nvGrpSpPr>
        <p:grpSpPr>
          <a:xfrm>
            <a:off x="3795303" y="-290745"/>
            <a:ext cx="3780000" cy="2054745"/>
            <a:chOff x="0" y="-290745"/>
            <a:chExt cx="3780000" cy="2054745"/>
          </a:xfrm>
        </p:grpSpPr>
        <p:sp>
          <p:nvSpPr>
            <p:cNvPr id="10" name="正方形/長方形 9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11" name="テキスト ボックス 10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12" name="角丸四角形 11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13" name="図形グループ 12"/>
          <p:cNvGrpSpPr/>
          <p:nvPr/>
        </p:nvGrpSpPr>
        <p:grpSpPr>
          <a:xfrm>
            <a:off x="0" y="1499621"/>
            <a:ext cx="3780000" cy="2054745"/>
            <a:chOff x="0" y="-290745"/>
            <a:chExt cx="3780000" cy="2054745"/>
          </a:xfrm>
        </p:grpSpPr>
        <p:sp>
          <p:nvSpPr>
            <p:cNvPr id="14" name="正方形/長方形 13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15" name="テキスト ボックス 14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16" name="角丸四角形 15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17" name="図形グループ 16"/>
          <p:cNvGrpSpPr/>
          <p:nvPr/>
        </p:nvGrpSpPr>
        <p:grpSpPr>
          <a:xfrm>
            <a:off x="3795303" y="1499621"/>
            <a:ext cx="3780000" cy="2054745"/>
            <a:chOff x="0" y="-290745"/>
            <a:chExt cx="3780000" cy="2054745"/>
          </a:xfrm>
        </p:grpSpPr>
        <p:sp>
          <p:nvSpPr>
            <p:cNvPr id="18" name="正方形/長方形 17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19" name="テキスト ボックス 18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20" name="角丸四角形 19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21" name="図形グループ 20"/>
          <p:cNvGrpSpPr/>
          <p:nvPr/>
        </p:nvGrpSpPr>
        <p:grpSpPr>
          <a:xfrm>
            <a:off x="0" y="3278930"/>
            <a:ext cx="3780000" cy="2054745"/>
            <a:chOff x="0" y="-290745"/>
            <a:chExt cx="3780000" cy="2054745"/>
          </a:xfrm>
        </p:grpSpPr>
        <p:sp>
          <p:nvSpPr>
            <p:cNvPr id="22" name="正方形/長方形 21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23" name="テキスト ボックス 22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24" name="角丸四角形 23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25" name="図形グループ 24"/>
          <p:cNvGrpSpPr/>
          <p:nvPr/>
        </p:nvGrpSpPr>
        <p:grpSpPr>
          <a:xfrm>
            <a:off x="3795303" y="3278930"/>
            <a:ext cx="3780000" cy="2054745"/>
            <a:chOff x="0" y="-290745"/>
            <a:chExt cx="3780000" cy="2054745"/>
          </a:xfrm>
        </p:grpSpPr>
        <p:sp>
          <p:nvSpPr>
            <p:cNvPr id="26" name="正方形/長方形 25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27" name="テキスト ボックス 26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28" name="角丸四角形 27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29" name="図形グループ 28"/>
          <p:cNvGrpSpPr/>
          <p:nvPr/>
        </p:nvGrpSpPr>
        <p:grpSpPr>
          <a:xfrm>
            <a:off x="0" y="5073541"/>
            <a:ext cx="3780000" cy="2054745"/>
            <a:chOff x="0" y="-290745"/>
            <a:chExt cx="3780000" cy="2054745"/>
          </a:xfrm>
        </p:grpSpPr>
        <p:sp>
          <p:nvSpPr>
            <p:cNvPr id="30" name="正方形/長方形 29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31" name="テキスト ボックス 30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32" name="角丸四角形 31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33" name="図形グループ 32"/>
          <p:cNvGrpSpPr/>
          <p:nvPr/>
        </p:nvGrpSpPr>
        <p:grpSpPr>
          <a:xfrm>
            <a:off x="3795303" y="5073541"/>
            <a:ext cx="3780000" cy="2054745"/>
            <a:chOff x="0" y="-290745"/>
            <a:chExt cx="3780000" cy="2054745"/>
          </a:xfrm>
        </p:grpSpPr>
        <p:sp>
          <p:nvSpPr>
            <p:cNvPr id="34" name="正方形/長方形 33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35" name="テキスト ボックス 34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36" name="角丸四角形 35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37" name="図形グループ 36"/>
          <p:cNvGrpSpPr/>
          <p:nvPr/>
        </p:nvGrpSpPr>
        <p:grpSpPr>
          <a:xfrm>
            <a:off x="0" y="6850275"/>
            <a:ext cx="3780000" cy="2054745"/>
            <a:chOff x="0" y="-290745"/>
            <a:chExt cx="3780000" cy="2054745"/>
          </a:xfrm>
        </p:grpSpPr>
        <p:sp>
          <p:nvSpPr>
            <p:cNvPr id="38" name="正方形/長方形 37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39" name="テキスト ボックス 38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40" name="角丸四角形 39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41" name="図形グループ 40"/>
          <p:cNvGrpSpPr/>
          <p:nvPr/>
        </p:nvGrpSpPr>
        <p:grpSpPr>
          <a:xfrm>
            <a:off x="3795303" y="6850275"/>
            <a:ext cx="3780000" cy="2054745"/>
            <a:chOff x="0" y="-290745"/>
            <a:chExt cx="3780000" cy="2054745"/>
          </a:xfrm>
        </p:grpSpPr>
        <p:sp>
          <p:nvSpPr>
            <p:cNvPr id="42" name="正方形/長方形 41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43" name="テキスト ボックス 42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44" name="角丸四角形 43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45" name="図形グループ 44"/>
          <p:cNvGrpSpPr/>
          <p:nvPr/>
        </p:nvGrpSpPr>
        <p:grpSpPr>
          <a:xfrm>
            <a:off x="0" y="8633780"/>
            <a:ext cx="3780000" cy="2054745"/>
            <a:chOff x="0" y="-290745"/>
            <a:chExt cx="3780000" cy="2054745"/>
          </a:xfrm>
        </p:grpSpPr>
        <p:sp>
          <p:nvSpPr>
            <p:cNvPr id="46" name="正方形/長方形 45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47" name="テキスト ボックス 46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48" name="角丸四角形 47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49" name="図形グループ 48"/>
          <p:cNvGrpSpPr/>
          <p:nvPr/>
        </p:nvGrpSpPr>
        <p:grpSpPr>
          <a:xfrm>
            <a:off x="3795303" y="8633780"/>
            <a:ext cx="3780000" cy="2054745"/>
            <a:chOff x="0" y="-290745"/>
            <a:chExt cx="3780000" cy="2054745"/>
          </a:xfrm>
        </p:grpSpPr>
        <p:sp>
          <p:nvSpPr>
            <p:cNvPr id="50" name="正方形/長方形 49"/>
            <p:cNvSpPr/>
            <p:nvPr/>
          </p:nvSpPr>
          <p:spPr>
            <a:xfrm>
              <a:off x="0" y="0"/>
              <a:ext cx="3780000" cy="1764000"/>
            </a:xfrm>
            <a:prstGeom prst="rect">
              <a:avLst/>
            </a:prstGeom>
            <a:solidFill>
              <a:srgbClr val="FF00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dirty="0">
                <a:solidFill>
                  <a:srgbClr val="FF0000"/>
                </a:solidFill>
              </a:endParaRPr>
            </a:p>
          </p:txBody>
        </p:sp>
        <p:sp>
          <p:nvSpPr>
            <p:cNvPr id="51" name="テキスト ボックス 50"/>
            <p:cNvSpPr txBox="1"/>
            <p:nvPr/>
          </p:nvSpPr>
          <p:spPr>
            <a:xfrm>
              <a:off x="534448" y="-290745"/>
              <a:ext cx="2789120" cy="166199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kumimoji="1" lang="en-US" altLang="ja-JP" sz="10200" b="1" dirty="0" smtClean="0">
                  <a:solidFill>
                    <a:schemeClr val="bg1"/>
                  </a:solidFill>
                </a:rPr>
                <a:t>500</a:t>
              </a:r>
              <a:r>
                <a:rPr kumimoji="1" lang="ja-JP" altLang="en-US" sz="4800" b="1" dirty="0" smtClean="0">
                  <a:solidFill>
                    <a:schemeClr val="bg1"/>
                  </a:solidFill>
                </a:rPr>
                <a:t>円</a:t>
              </a:r>
              <a:endParaRPr kumimoji="1" lang="ja-JP" altLang="en-US" sz="4800" b="1" dirty="0">
                <a:solidFill>
                  <a:schemeClr val="bg1"/>
                </a:solidFill>
              </a:endParaRPr>
            </a:p>
          </p:txBody>
        </p:sp>
        <p:sp>
          <p:nvSpPr>
            <p:cNvPr id="52" name="角丸四角形 51"/>
            <p:cNvSpPr/>
            <p:nvPr/>
          </p:nvSpPr>
          <p:spPr>
            <a:xfrm>
              <a:off x="335522" y="1178277"/>
              <a:ext cx="3122655" cy="478609"/>
            </a:xfrm>
            <a:prstGeom prst="roundRect">
              <a:avLst>
                <a:gd name="adj" fmla="val 50000"/>
              </a:avLst>
            </a:prstGeom>
            <a:solidFill>
              <a:srgbClr val="FFFF00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sz="3200" b="1" dirty="0" smtClean="0">
                  <a:solidFill>
                    <a:srgbClr val="FF0000"/>
                  </a:solidFill>
                </a:rPr>
                <a:t>割引券</a:t>
              </a:r>
              <a:endParaRPr kumimoji="1" lang="ja-JP" altLang="en-US" sz="3200" b="1" dirty="0">
                <a:solidFill>
                  <a:srgbClr val="FF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942559070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</TotalTime>
  <Words>36</Words>
  <Application>Microsoft Office PowerPoint</Application>
  <PresentationFormat>ユーザー設定</PresentationFormat>
  <Paragraphs>24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スライド 1</vt:lpstr>
    </vt:vector>
  </TitlesOfParts>
  <Company>株式会社ウィトンズ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笛田 桃子</dc:creator>
  <cp:lastModifiedBy>tec</cp:lastModifiedBy>
  <cp:revision>1</cp:revision>
  <dcterms:created xsi:type="dcterms:W3CDTF">2015-01-16T12:58:53Z</dcterms:created>
  <dcterms:modified xsi:type="dcterms:W3CDTF">2015-03-12T06:02:27Z</dcterms:modified>
</cp:coreProperties>
</file>

<file path=docProps/thumbnail.jpeg>
</file>