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046" y="-78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6919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02393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79994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0232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50508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01500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54673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52731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2521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627580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89580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27238-9BFF-3D41-9933-EF777DCDA353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017A0-F3DB-3848-A3CF-7C9BC34952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83667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図形グループ 7"/>
          <p:cNvGrpSpPr/>
          <p:nvPr/>
        </p:nvGrpSpPr>
        <p:grpSpPr>
          <a:xfrm>
            <a:off x="0" y="-290745"/>
            <a:ext cx="3780000" cy="2054745"/>
            <a:chOff x="0" y="-290745"/>
            <a:chExt cx="3780000" cy="2054745"/>
          </a:xfrm>
        </p:grpSpPr>
        <p:sp>
          <p:nvSpPr>
            <p:cNvPr id="4" name="正方形/長方形 3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図形グループ 8"/>
          <p:cNvGrpSpPr/>
          <p:nvPr/>
        </p:nvGrpSpPr>
        <p:grpSpPr>
          <a:xfrm>
            <a:off x="3795303" y="-290745"/>
            <a:ext cx="3780000" cy="2054745"/>
            <a:chOff x="0" y="-290745"/>
            <a:chExt cx="3780000" cy="2054745"/>
          </a:xfrm>
        </p:grpSpPr>
        <p:sp>
          <p:nvSpPr>
            <p:cNvPr id="10" name="正方形/長方形 9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図形グループ 12"/>
          <p:cNvGrpSpPr/>
          <p:nvPr/>
        </p:nvGrpSpPr>
        <p:grpSpPr>
          <a:xfrm>
            <a:off x="0" y="1499621"/>
            <a:ext cx="3780000" cy="2054745"/>
            <a:chOff x="0" y="-290745"/>
            <a:chExt cx="3780000" cy="2054745"/>
          </a:xfrm>
        </p:grpSpPr>
        <p:sp>
          <p:nvSpPr>
            <p:cNvPr id="14" name="正方形/長方形 13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角丸四角形 15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図形グループ 16"/>
          <p:cNvGrpSpPr/>
          <p:nvPr/>
        </p:nvGrpSpPr>
        <p:grpSpPr>
          <a:xfrm>
            <a:off x="3795303" y="1499621"/>
            <a:ext cx="3780000" cy="2054745"/>
            <a:chOff x="0" y="-290745"/>
            <a:chExt cx="3780000" cy="2054745"/>
          </a:xfrm>
        </p:grpSpPr>
        <p:sp>
          <p:nvSpPr>
            <p:cNvPr id="18" name="正方形/長方形 17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図形グループ 20"/>
          <p:cNvGrpSpPr/>
          <p:nvPr/>
        </p:nvGrpSpPr>
        <p:grpSpPr>
          <a:xfrm>
            <a:off x="0" y="3278930"/>
            <a:ext cx="3780000" cy="2054745"/>
            <a:chOff x="0" y="-290745"/>
            <a:chExt cx="3780000" cy="2054745"/>
          </a:xfrm>
        </p:grpSpPr>
        <p:sp>
          <p:nvSpPr>
            <p:cNvPr id="22" name="正方形/長方形 21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図形グループ 24"/>
          <p:cNvGrpSpPr/>
          <p:nvPr/>
        </p:nvGrpSpPr>
        <p:grpSpPr>
          <a:xfrm>
            <a:off x="3795303" y="3278930"/>
            <a:ext cx="3780000" cy="2054745"/>
            <a:chOff x="0" y="-290745"/>
            <a:chExt cx="3780000" cy="2054745"/>
          </a:xfrm>
        </p:grpSpPr>
        <p:sp>
          <p:nvSpPr>
            <p:cNvPr id="26" name="正方形/長方形 25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角丸四角形 27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図形グループ 28"/>
          <p:cNvGrpSpPr/>
          <p:nvPr/>
        </p:nvGrpSpPr>
        <p:grpSpPr>
          <a:xfrm>
            <a:off x="0" y="5073541"/>
            <a:ext cx="3780000" cy="2054745"/>
            <a:chOff x="0" y="-290745"/>
            <a:chExt cx="3780000" cy="2054745"/>
          </a:xfrm>
        </p:grpSpPr>
        <p:sp>
          <p:nvSpPr>
            <p:cNvPr id="30" name="正方形/長方形 29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図形グループ 32"/>
          <p:cNvGrpSpPr/>
          <p:nvPr/>
        </p:nvGrpSpPr>
        <p:grpSpPr>
          <a:xfrm>
            <a:off x="3795303" y="5073541"/>
            <a:ext cx="3780000" cy="2054745"/>
            <a:chOff x="0" y="-290745"/>
            <a:chExt cx="3780000" cy="2054745"/>
          </a:xfrm>
        </p:grpSpPr>
        <p:sp>
          <p:nvSpPr>
            <p:cNvPr id="34" name="正方形/長方形 33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7" name="図形グループ 36"/>
          <p:cNvGrpSpPr/>
          <p:nvPr/>
        </p:nvGrpSpPr>
        <p:grpSpPr>
          <a:xfrm>
            <a:off x="0" y="6850275"/>
            <a:ext cx="3780000" cy="2054745"/>
            <a:chOff x="0" y="-290745"/>
            <a:chExt cx="3780000" cy="2054745"/>
          </a:xfrm>
        </p:grpSpPr>
        <p:sp>
          <p:nvSpPr>
            <p:cNvPr id="38" name="正方形/長方形 37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1" name="図形グループ 40"/>
          <p:cNvGrpSpPr/>
          <p:nvPr/>
        </p:nvGrpSpPr>
        <p:grpSpPr>
          <a:xfrm>
            <a:off x="3795303" y="6850275"/>
            <a:ext cx="3780000" cy="2054745"/>
            <a:chOff x="0" y="-290745"/>
            <a:chExt cx="3780000" cy="2054745"/>
          </a:xfrm>
        </p:grpSpPr>
        <p:sp>
          <p:nvSpPr>
            <p:cNvPr id="42" name="正方形/長方形 41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5" name="図形グループ 44"/>
          <p:cNvGrpSpPr/>
          <p:nvPr/>
        </p:nvGrpSpPr>
        <p:grpSpPr>
          <a:xfrm>
            <a:off x="0" y="8633780"/>
            <a:ext cx="3780000" cy="2054745"/>
            <a:chOff x="0" y="-290745"/>
            <a:chExt cx="3780000" cy="2054745"/>
          </a:xfrm>
        </p:grpSpPr>
        <p:sp>
          <p:nvSpPr>
            <p:cNvPr id="46" name="正方形/長方形 45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9" name="図形グループ 48"/>
          <p:cNvGrpSpPr/>
          <p:nvPr/>
        </p:nvGrpSpPr>
        <p:grpSpPr>
          <a:xfrm>
            <a:off x="3795303" y="8633780"/>
            <a:ext cx="3780000" cy="2054745"/>
            <a:chOff x="0" y="-290745"/>
            <a:chExt cx="3780000" cy="2054745"/>
          </a:xfrm>
        </p:grpSpPr>
        <p:sp>
          <p:nvSpPr>
            <p:cNvPr id="50" name="正方形/長方形 49"/>
            <p:cNvSpPr/>
            <p:nvPr/>
          </p:nvSpPr>
          <p:spPr>
            <a:xfrm>
              <a:off x="0" y="0"/>
              <a:ext cx="3780000" cy="176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534448" y="-290745"/>
              <a:ext cx="2789120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200" b="1" dirty="0" smtClean="0">
                  <a:solidFill>
                    <a:schemeClr val="bg1"/>
                  </a:solidFill>
                </a:rPr>
                <a:t>500</a:t>
              </a:r>
              <a:r>
                <a:rPr kumimoji="1" lang="ja-JP" altLang="en-US" sz="4800" b="1" dirty="0" smtClean="0">
                  <a:solidFill>
                    <a:schemeClr val="bg1"/>
                  </a:solidFill>
                </a:rPr>
                <a:t>円</a:t>
              </a:r>
              <a:endParaRPr kumimoji="1" lang="ja-JP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335522" y="1178277"/>
              <a:ext cx="3122655" cy="47860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 smtClean="0">
                  <a:solidFill>
                    <a:srgbClr val="FF0000"/>
                  </a:solidFill>
                </a:rPr>
                <a:t>割引券</a:t>
              </a:r>
              <a:endParaRPr kumimoji="1" lang="ja-JP" altLang="en-US" sz="3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4255907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36</Words>
  <Application>Microsoft Office PowerPoint</Application>
  <PresentationFormat>ユーザー設定</PresentationFormat>
  <Paragraphs>24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スライド 1</vt:lpstr>
    </vt:vector>
  </TitlesOfParts>
  <Company>株式会社ウィトンズ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tec</cp:lastModifiedBy>
  <cp:revision>1</cp:revision>
  <dcterms:created xsi:type="dcterms:W3CDTF">2015-01-16T12:58:53Z</dcterms:created>
  <dcterms:modified xsi:type="dcterms:W3CDTF">2015-03-12T06:02:27Z</dcterms:modified>
</cp:coreProperties>
</file>