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845425" cy="11164888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3896" y="-120"/>
      </p:cViewPr>
      <p:guideLst>
        <p:guide orient="horz" pos="3517"/>
        <p:guide pos="247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88407" y="3468354"/>
            <a:ext cx="6668611" cy="2393214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76814" y="6326770"/>
            <a:ext cx="5491798" cy="285324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161927" y="447116"/>
            <a:ext cx="1912323" cy="9526337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24961" y="447116"/>
            <a:ext cx="5606210" cy="952633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9735" y="7174477"/>
            <a:ext cx="6668611" cy="221747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19735" y="4732157"/>
            <a:ext cx="6668611" cy="244231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24961" y="2605143"/>
            <a:ext cx="3759266" cy="73683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314984" y="2605143"/>
            <a:ext cx="3759266" cy="73683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2271" y="447113"/>
            <a:ext cx="7060883" cy="186081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" y="2499178"/>
            <a:ext cx="3466425" cy="104153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2271" y="3540717"/>
            <a:ext cx="3466425" cy="643273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985367" y="2499178"/>
            <a:ext cx="3467787" cy="104153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985367" y="3540717"/>
            <a:ext cx="3467787" cy="643273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2271" y="444528"/>
            <a:ext cx="2581091" cy="189182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67344" y="444530"/>
            <a:ext cx="4385810" cy="95289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92271" y="2336359"/>
            <a:ext cx="2581091" cy="76370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37758" y="7815421"/>
            <a:ext cx="4707255" cy="9226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537758" y="997603"/>
            <a:ext cx="4707255" cy="669893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537758" y="8738076"/>
            <a:ext cx="4707255" cy="13103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92271" y="447113"/>
            <a:ext cx="7060883" cy="18608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" y="2605143"/>
            <a:ext cx="7060883" cy="73683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92271" y="10348200"/>
            <a:ext cx="1830599" cy="5944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2015/01/15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80520" y="10348200"/>
            <a:ext cx="2484385" cy="5944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622555" y="10348200"/>
            <a:ext cx="1830599" cy="5944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0"/>
            <a:ext cx="7845425" cy="6060709"/>
          </a:xfrm>
          <a:prstGeom prst="rect">
            <a:avLst/>
          </a:prstGeom>
          <a:solidFill>
            <a:srgbClr val="102D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" name="図 1" descr="車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940883"/>
            <a:ext cx="7845426" cy="5239525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594838" y="610897"/>
            <a:ext cx="18705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>
                <a:solidFill>
                  <a:srgbClr val="FFFFFF"/>
                </a:solidFill>
              </a:rPr>
              <a:t>○●×△</a:t>
            </a:r>
            <a:r>
              <a:rPr kumimoji="1" lang="ja-JP" altLang="en-US" sz="3600" dirty="0" smtClean="0">
                <a:solidFill>
                  <a:srgbClr val="FFFFFF"/>
                </a:solidFill>
              </a:rPr>
              <a:t>様</a:t>
            </a:r>
            <a:endParaRPr kumimoji="1" lang="ja-JP" altLang="en-US" sz="3600" dirty="0">
              <a:solidFill>
                <a:srgbClr val="FFFFFF"/>
              </a:solidFill>
            </a:endParaRPr>
          </a:p>
        </p:txBody>
      </p:sp>
      <p:cxnSp>
        <p:nvCxnSpPr>
          <p:cNvPr id="6" name="直線コネクタ 5"/>
          <p:cNvCxnSpPr/>
          <p:nvPr/>
        </p:nvCxnSpPr>
        <p:spPr>
          <a:xfrm>
            <a:off x="434071" y="1289380"/>
            <a:ext cx="67039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1721386" y="2958021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0" b="1" dirty="0" smtClean="0">
                <a:solidFill>
                  <a:srgbClr val="FFFFFF"/>
                </a:solidFill>
                <a:latin typeface="ＭＳ 明朝"/>
                <a:ea typeface="ＭＳ 明朝"/>
                <a:cs typeface="ＭＳ 明朝"/>
              </a:rPr>
              <a:t>御見積書</a:t>
            </a:r>
            <a:endParaRPr kumimoji="1" lang="ja-JP" altLang="en-US" sz="8000" b="1" dirty="0">
              <a:solidFill>
                <a:srgbClr val="FFFFFF"/>
              </a:solidFill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37614" y="10417347"/>
            <a:ext cx="1432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bg1"/>
                </a:solidFill>
              </a:rPr>
              <a:t>2015.0.00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7</Words>
  <Application>Microsoft Macintosh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笛田 桃子</cp:lastModifiedBy>
  <cp:revision>5</cp:revision>
  <dcterms:created xsi:type="dcterms:W3CDTF">2015-01-14T08:48:15Z</dcterms:created>
  <dcterms:modified xsi:type="dcterms:W3CDTF">2015-01-15T00:55:56Z</dcterms:modified>
</cp:coreProperties>
</file>