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43205400"/>
  <p:notesSz cx="6858000" cy="9144000"/>
  <p:defaultTextStyle>
    <a:defPPr>
      <a:defRPr lang="ja-JP"/>
    </a:defPPr>
    <a:lvl1pPr marL="0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804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608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412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216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019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8823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8627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8431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61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/>
    <p:restoredTop sz="94801" autoAdjust="0"/>
  </p:normalViewPr>
  <p:slideViewPr>
    <p:cSldViewPr snapToGrid="0" snapToObjects="1">
      <p:cViewPr varScale="1">
        <p:scale>
          <a:sx n="21" d="100"/>
          <a:sy n="21" d="100"/>
        </p:scale>
        <p:origin x="3576" y="280"/>
      </p:cViewPr>
      <p:guideLst>
        <p:guide orient="horz" pos="13608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13421680"/>
            <a:ext cx="9085342" cy="926115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24483060"/>
            <a:ext cx="7482047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85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17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10901365"/>
            <a:ext cx="2809479" cy="2322490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10901365"/>
            <a:ext cx="8255859" cy="2322490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9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7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27763473"/>
            <a:ext cx="9085342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18312295"/>
            <a:ext cx="9085342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80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60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412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21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01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8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91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63507940"/>
            <a:ext cx="5531741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63507940"/>
            <a:ext cx="5533597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3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1730219"/>
            <a:ext cx="9619774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9671212"/>
            <a:ext cx="472267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13701713"/>
            <a:ext cx="472267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9671212"/>
            <a:ext cx="4724526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13701713"/>
            <a:ext cx="4724526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16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26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37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1720215"/>
            <a:ext cx="3516488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1720218"/>
            <a:ext cx="5975246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9041133"/>
            <a:ext cx="3516488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26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30243780"/>
            <a:ext cx="6413183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3860483"/>
            <a:ext cx="6413183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804" indent="0">
              <a:buNone/>
              <a:defRPr sz="9400"/>
            </a:lvl2pPr>
            <a:lvl3pPr marL="3079608" indent="0">
              <a:buNone/>
              <a:defRPr sz="8100"/>
            </a:lvl3pPr>
            <a:lvl4pPr marL="4619412" indent="0">
              <a:buNone/>
              <a:defRPr sz="6700"/>
            </a:lvl4pPr>
            <a:lvl5pPr marL="6159216" indent="0">
              <a:buNone/>
              <a:defRPr sz="6700"/>
            </a:lvl5pPr>
            <a:lvl6pPr marL="7699019" indent="0">
              <a:buNone/>
              <a:defRPr sz="6700"/>
            </a:lvl6pPr>
            <a:lvl7pPr marL="9238823" indent="0">
              <a:buNone/>
              <a:defRPr sz="6700"/>
            </a:lvl7pPr>
            <a:lvl8pPr marL="10778627" indent="0">
              <a:buNone/>
              <a:defRPr sz="6700"/>
            </a:lvl8pPr>
            <a:lvl9pPr marL="12318431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33814229"/>
            <a:ext cx="6413183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54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1730219"/>
            <a:ext cx="9619774" cy="7200900"/>
          </a:xfrm>
          <a:prstGeom prst="rect">
            <a:avLst/>
          </a:prstGeom>
        </p:spPr>
        <p:txBody>
          <a:bodyPr vert="horz" lIns="307961" tIns="153980" rIns="307961" bIns="1539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0081263"/>
            <a:ext cx="9619774" cy="28513567"/>
          </a:xfrm>
          <a:prstGeom prst="rect">
            <a:avLst/>
          </a:prstGeom>
        </p:spPr>
        <p:txBody>
          <a:bodyPr vert="horz" lIns="307961" tIns="153980" rIns="307961" bIns="1539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40045008"/>
            <a:ext cx="2494016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E6E98-ED96-E142-8CCE-2520827C237A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40045008"/>
            <a:ext cx="3384735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40045008"/>
            <a:ext cx="2494016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28095-80A5-674B-BA45-DFB6F14EA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55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39804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853" indent="-1154853" algn="l" defTabSz="1539804" rtl="0" eaLnBrk="1" latinLnBrk="0" hangingPunct="1">
        <a:spcBef>
          <a:spcPct val="20000"/>
        </a:spcBef>
        <a:buFont typeface="Arial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181" indent="-962377" algn="l" defTabSz="1539804" rtl="0" eaLnBrk="1" latinLnBrk="0" hangingPunct="1">
        <a:spcBef>
          <a:spcPct val="20000"/>
        </a:spcBef>
        <a:buFont typeface="Arial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510" indent="-769902" algn="l" defTabSz="1539804" rtl="0" eaLnBrk="1" latinLnBrk="0" hangingPunct="1">
        <a:spcBef>
          <a:spcPct val="20000"/>
        </a:spcBef>
        <a:buFont typeface="Arial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314" indent="-769902" algn="l" defTabSz="1539804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117" indent="-769902" algn="l" defTabSz="1539804" rtl="0" eaLnBrk="1" latinLnBrk="0" hangingPunct="1">
        <a:spcBef>
          <a:spcPct val="20000"/>
        </a:spcBef>
        <a:buFont typeface="Arial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8921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8725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8529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8333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804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608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412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216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019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8823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8627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8431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お待ち下さい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1243885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61287" y="940248"/>
            <a:ext cx="10045143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500" dirty="0">
                <a:solidFill>
                  <a:srgbClr val="FFFFFF"/>
                </a:solidFill>
                <a:latin typeface="A-OTF 新ゴ Pro DB"/>
                <a:ea typeface="A-OTF 新ゴ Pro DB"/>
                <a:cs typeface="A-OTF 新ゴ Pro DB"/>
              </a:rPr>
              <a:t>こちらで</a:t>
            </a:r>
          </a:p>
          <a:p>
            <a:pPr algn="ctr"/>
            <a:r>
              <a:rPr lang="ja-JP" altLang="en-US" sz="10100" dirty="0">
                <a:solidFill>
                  <a:srgbClr val="FFFFFF"/>
                </a:solidFill>
                <a:latin typeface="A-OTF 新ゴ Pro DB"/>
                <a:ea typeface="A-OTF 新ゴ Pro DB"/>
                <a:cs typeface="A-OTF 新ゴ Pro DB"/>
              </a:rPr>
              <a:t>お待ちください</a:t>
            </a:r>
            <a:endParaRPr kumimoji="1" lang="ja-JP" altLang="en-US" sz="10100" dirty="0">
              <a:solidFill>
                <a:srgbClr val="FFFFFF"/>
              </a:solidFill>
              <a:latin typeface="A-OTF 新ゴ Pro DB"/>
              <a:ea typeface="A-OTF 新ゴ Pro DB"/>
              <a:cs typeface="A-OTF 新ゴ Pro DB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98924" y="4510456"/>
            <a:ext cx="634220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0" b="1" dirty="0">
                <a:solidFill>
                  <a:srgbClr val="FFFFFF"/>
                </a:solidFill>
              </a:rPr>
              <a:t>Please wait here</a:t>
            </a:r>
            <a:endParaRPr kumimoji="1" lang="ja-JP" altLang="en-US" sz="7000" b="1" dirty="0">
              <a:solidFill>
                <a:srgbClr val="FFFFFF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5" y="13576300"/>
            <a:ext cx="8901684" cy="2253081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710802" y="19683153"/>
            <a:ext cx="3785651" cy="1520267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700" dirty="0">
                <a:solidFill>
                  <a:srgbClr val="FFFFFF"/>
                </a:solidFill>
                <a:latin typeface="A-OTF 新ゴ Pro DB"/>
                <a:ea typeface="A-OTF 新ゴ Pro DB"/>
                <a:cs typeface="A-OTF 新ゴ Pro DB"/>
              </a:rPr>
              <a:t>間隔をあけて</a:t>
            </a:r>
          </a:p>
          <a:p>
            <a:r>
              <a:rPr lang="ja-JP" altLang="en-US" sz="11700" dirty="0">
                <a:solidFill>
                  <a:srgbClr val="FFFFFF"/>
                </a:solidFill>
                <a:latin typeface="A-OTF 新ゴ Pro DB"/>
                <a:ea typeface="A-OTF 新ゴ Pro DB"/>
                <a:cs typeface="A-OTF 新ゴ Pro DB"/>
              </a:rPr>
              <a:t>順番にお進みください</a:t>
            </a:r>
            <a:endParaRPr kumimoji="1" lang="ja-JP" altLang="en-US" sz="11700" dirty="0">
              <a:solidFill>
                <a:srgbClr val="FFFFFF"/>
              </a:solidFill>
              <a:latin typeface="A-OTF 新ゴ Pro DB"/>
              <a:ea typeface="A-OTF 新ゴ Pro DB"/>
              <a:cs typeface="A-OTF 新ゴ Pro DB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68359" y="37235201"/>
            <a:ext cx="8225329" cy="330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900" dirty="0">
                <a:solidFill>
                  <a:srgbClr val="E61200"/>
                </a:solidFill>
                <a:latin typeface="A-OTF 新ゴ Pro B"/>
                <a:ea typeface="A-OTF 新ゴ Pro B"/>
                <a:cs typeface="A-OTF 新ゴ Pro B"/>
              </a:rPr>
              <a:t>お会計</a:t>
            </a:r>
            <a:endParaRPr kumimoji="1" lang="ja-JP" altLang="en-US" sz="20900" dirty="0">
              <a:solidFill>
                <a:srgbClr val="E61200"/>
              </a:solidFill>
              <a:latin typeface="A-OTF 新ゴ Pro B"/>
              <a:ea typeface="A-OTF 新ゴ Pro B"/>
              <a:cs typeface="A-OTF 新ゴ Pro B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76677" y="40543799"/>
            <a:ext cx="7750840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700" dirty="0">
                <a:solidFill>
                  <a:srgbClr val="E61200"/>
                </a:solidFill>
                <a:latin typeface="A-OTF 新ゴ Pro M"/>
                <a:ea typeface="A-OTF 新ゴ Pro M"/>
                <a:cs typeface="A-OTF 新ゴ Pro M"/>
              </a:rPr>
              <a:t>Checkout</a:t>
            </a:r>
            <a:endParaRPr kumimoji="1" lang="ja-JP" altLang="en-US" sz="11700" dirty="0">
              <a:solidFill>
                <a:srgbClr val="E61200"/>
              </a:solidFill>
              <a:latin typeface="A-OTF 新ゴ Pro M"/>
              <a:ea typeface="A-OTF 新ゴ Pro M"/>
              <a:cs typeface="A-OTF 新ゴ Pro M"/>
            </a:endParaRPr>
          </a:p>
        </p:txBody>
      </p:sp>
    </p:spTree>
    <p:extLst>
      <p:ext uri="{BB962C8B-B14F-4D97-AF65-F5344CB8AC3E}">
        <p14:creationId xmlns:p14="http://schemas.microsoft.com/office/powerpoint/2010/main" val="307315596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</Words>
  <Application>Microsoft Macintosh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新ゴ Pro B</vt:lpstr>
      <vt:lpstr>A-OTF 新ゴ Pro DB</vt:lpstr>
      <vt:lpstr>A-OTF 新ゴ Pro M</vt:lpstr>
      <vt:lpstr>ＭＳ Ｐゴシック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美保子 室本</cp:lastModifiedBy>
  <cp:revision>6</cp:revision>
  <dcterms:created xsi:type="dcterms:W3CDTF">2020-05-26T07:39:22Z</dcterms:created>
  <dcterms:modified xsi:type="dcterms:W3CDTF">2020-05-27T02:31:35Z</dcterms:modified>
</cp:coreProperties>
</file>