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0688638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/>
    <p:restoredTop sz="94602"/>
  </p:normalViewPr>
  <p:slideViewPr>
    <p:cSldViewPr snapToGrid="0" snapToObjects="1">
      <p:cViewPr varScale="1">
        <p:scale>
          <a:sx n="82" d="100"/>
          <a:sy n="82" d="100"/>
        </p:scale>
        <p:origin x="2320" y="184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C9DB-BD7B-594D-8C5E-B3402726B068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200EF-943B-DD4A-A96E-31C1B7F02E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292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C9DB-BD7B-594D-8C5E-B3402726B068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200EF-943B-DD4A-A96E-31C1B7F02E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8541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C9DB-BD7B-594D-8C5E-B3402726B068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200EF-943B-DD4A-A96E-31C1B7F02E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858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C9DB-BD7B-594D-8C5E-B3402726B068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200EF-943B-DD4A-A96E-31C1B7F02E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951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C9DB-BD7B-594D-8C5E-B3402726B068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200EF-943B-DD4A-A96E-31C1B7F02E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2193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C9DB-BD7B-594D-8C5E-B3402726B068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200EF-943B-DD4A-A96E-31C1B7F02E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4187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C9DB-BD7B-594D-8C5E-B3402726B068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200EF-943B-DD4A-A96E-31C1B7F02E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8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C9DB-BD7B-594D-8C5E-B3402726B068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200EF-943B-DD4A-A96E-31C1B7F02E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3825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C9DB-BD7B-594D-8C5E-B3402726B068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200EF-943B-DD4A-A96E-31C1B7F02E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8630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C9DB-BD7B-594D-8C5E-B3402726B068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200EF-943B-DD4A-A96E-31C1B7F02E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542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C9DB-BD7B-594D-8C5E-B3402726B068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200EF-943B-DD4A-A96E-31C1B7F02E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46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AC9DB-BD7B-594D-8C5E-B3402726B068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200EF-943B-DD4A-A96E-31C1B7F02E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7383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" y="1749"/>
            <a:ext cx="7556580" cy="978743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386831" y="628623"/>
            <a:ext cx="294107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00" dirty="0">
                <a:solidFill>
                  <a:srgbClr val="E61200"/>
                </a:solidFill>
                <a:latin typeface="Toshiba P Sans JP Medium"/>
                <a:cs typeface="Toshiba P Sans JP Medium"/>
              </a:rPr>
              <a:t>お店の味をご自宅で</a:t>
            </a:r>
            <a:endParaRPr kumimoji="1" lang="ja-JP" altLang="en-US" sz="2500" dirty="0">
              <a:solidFill>
                <a:srgbClr val="E61200"/>
              </a:solidFill>
              <a:latin typeface="Toshiba P Sans JP Medium"/>
              <a:cs typeface="Toshiba P Sans JP Medium"/>
            </a:endParaRPr>
          </a:p>
        </p:txBody>
      </p:sp>
      <p:pic>
        <p:nvPicPr>
          <p:cNvPr id="7" name="図 6" descr="電話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163" y="10015202"/>
            <a:ext cx="356616" cy="45720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128001" y="10076374"/>
            <a:ext cx="1083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ご予約は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765345" y="9877656"/>
            <a:ext cx="38027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dirty="0">
                <a:latin typeface="Toshiba P Sans JP Medium"/>
                <a:cs typeface="Toshiba P Sans JP Medium"/>
              </a:rPr>
              <a:t>000-000-0000</a:t>
            </a:r>
            <a:endParaRPr kumimoji="1" lang="ja-JP" altLang="en-US" sz="4400" dirty="0">
              <a:latin typeface="Toshiba P Sans JP Medium"/>
              <a:cs typeface="Toshiba P Sans JP Medium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" y="4604903"/>
            <a:ext cx="4572000" cy="4700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67057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9</Words>
  <Application>Microsoft Macintosh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Toshiba P Sans JP Medium</vt:lpstr>
      <vt:lpstr>Arial</vt:lpstr>
      <vt:lpstr>Calibri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 ズ</dc:creator>
  <cp:lastModifiedBy>美保子 室本</cp:lastModifiedBy>
  <cp:revision>7</cp:revision>
  <dcterms:created xsi:type="dcterms:W3CDTF">2020-05-26T07:07:25Z</dcterms:created>
  <dcterms:modified xsi:type="dcterms:W3CDTF">2020-05-27T02:07:03Z</dcterms:modified>
</cp:coreProperties>
</file>