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864" y="-11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63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780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04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297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949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71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80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9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3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162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648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6AFB8-1C76-DD4A-A56D-44B5CBDCEB14}" type="datetimeFigureOut">
              <a:rPr kumimoji="1" lang="ja-JP" altLang="en-US" smtClean="0"/>
              <a:t>20/05/26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8DB6D-3528-0048-8BD4-842767607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6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営業時間変更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246309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852637" y="1585022"/>
            <a:ext cx="7022275" cy="730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ja-JP" altLang="en-US" sz="1900" dirty="0">
                <a:solidFill>
                  <a:schemeClr val="bg1"/>
                </a:solidFill>
              </a:rPr>
              <a:t>いつも当店をご利用いただきまして、ありがとうございます。</a:t>
            </a:r>
          </a:p>
          <a:p>
            <a:pPr algn="ctr">
              <a:lnSpc>
                <a:spcPct val="110000"/>
              </a:lnSpc>
            </a:pPr>
            <a:r>
              <a:rPr lang="ja-JP" altLang="en-US" sz="1900" dirty="0">
                <a:solidFill>
                  <a:schemeClr val="bg1"/>
                </a:solidFill>
              </a:rPr>
              <a:t>誠に勝手ながら当面の間、営業時間を下記の通り変更いたします。</a:t>
            </a:r>
            <a:endParaRPr kumimoji="1" lang="ja-JP" altLang="en-US" sz="1900" dirty="0">
              <a:solidFill>
                <a:schemeClr val="bg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991230" y="2788147"/>
            <a:ext cx="8890097" cy="449202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平日（月曜日</a:t>
            </a:r>
            <a:r>
              <a:rPr lang="en-US" altLang="ja-JP" dirty="0"/>
              <a:t>/</a:t>
            </a:r>
            <a:r>
              <a:rPr lang="ja-JP" altLang="en-US" dirty="0"/>
              <a:t>水曜日</a:t>
            </a:r>
            <a:r>
              <a:rPr lang="en-US" altLang="ja-JP" dirty="0"/>
              <a:t>〜</a:t>
            </a:r>
            <a:r>
              <a:rPr lang="ja-JP" altLang="en-US" dirty="0"/>
              <a:t>金曜日）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991230" y="4321628"/>
            <a:ext cx="8890097" cy="449202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土曜日・日曜日・祝日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991230" y="5855109"/>
            <a:ext cx="8890097" cy="449202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定休日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61053" y="3255562"/>
            <a:ext cx="4920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b="1" dirty="0">
                <a:latin typeface="Toshiba P Sans JP Medium"/>
                <a:cs typeface="Toshiba P Sans JP Medium"/>
              </a:rPr>
              <a:t>11:00</a:t>
            </a:r>
            <a:r>
              <a:rPr lang="ja-JP" altLang="en-US" sz="6000" b="1" dirty="0">
                <a:latin typeface="Toshiba P Sans JP Medium"/>
                <a:cs typeface="Toshiba P Sans JP Medium"/>
              </a:rPr>
              <a:t>～</a:t>
            </a:r>
            <a:r>
              <a:rPr lang="en-US" altLang="ja-JP" sz="6000" b="1" dirty="0">
                <a:latin typeface="Toshiba P Sans JP Medium"/>
                <a:cs typeface="Toshiba P Sans JP Medium"/>
              </a:rPr>
              <a:t>20:00</a:t>
            </a:r>
            <a:endParaRPr kumimoji="1" lang="ja-JP" altLang="en-US" sz="6000" b="1" dirty="0">
              <a:latin typeface="Toshiba P Sans JP Medium"/>
              <a:cs typeface="Toshiba P Sans JP Medium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010133" y="3571437"/>
            <a:ext cx="19688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700" b="1" dirty="0" smtClean="0">
                <a:latin typeface="Toshiba P Sans JP Medium"/>
                <a:cs typeface="Toshiba P Sans JP Medium"/>
              </a:rPr>
              <a:t>【LO:19:30】</a:t>
            </a:r>
            <a:endParaRPr kumimoji="1" lang="ja-JP" altLang="en-US" sz="2700" b="1" dirty="0">
              <a:latin typeface="Toshiba P Sans JP Medium"/>
              <a:cs typeface="Toshiba P Sans JP Medium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61053" y="4770830"/>
            <a:ext cx="49200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b="1" dirty="0" smtClean="0">
                <a:latin typeface="Toshiba P Sans JP Medium"/>
                <a:cs typeface="Toshiba P Sans JP Medium"/>
              </a:rPr>
              <a:t>11:00</a:t>
            </a:r>
            <a:r>
              <a:rPr lang="ja-JP" altLang="en-US" sz="6000" b="1" dirty="0" smtClean="0">
                <a:latin typeface="Toshiba P Sans JP Medium"/>
                <a:cs typeface="Toshiba P Sans JP Medium"/>
              </a:rPr>
              <a:t>～</a:t>
            </a:r>
            <a:r>
              <a:rPr lang="en-US" altLang="ja-JP" sz="6000" b="1" dirty="0" smtClean="0">
                <a:latin typeface="Toshiba P Sans JP Medium"/>
                <a:cs typeface="Toshiba P Sans JP Medium"/>
              </a:rPr>
              <a:t>19:00</a:t>
            </a:r>
            <a:endParaRPr kumimoji="1" lang="ja-JP" altLang="en-US" sz="6000" b="1" dirty="0">
              <a:latin typeface="Toshiba P Sans JP Medium"/>
              <a:cs typeface="Toshiba P Sans JP Medium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010133" y="5086705"/>
            <a:ext cx="19688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700" b="1" dirty="0" smtClean="0">
                <a:latin typeface="Toshiba P Sans JP Medium"/>
                <a:cs typeface="Toshiba P Sans JP Medium"/>
              </a:rPr>
              <a:t>【LO:18:30】</a:t>
            </a:r>
            <a:endParaRPr kumimoji="1" lang="ja-JP" altLang="en-US" sz="2700" b="1" dirty="0">
              <a:latin typeface="Toshiba P Sans JP Medium"/>
              <a:cs typeface="Toshiba P Sans JP Medium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28025" y="6412740"/>
            <a:ext cx="307007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500" b="1" dirty="0" smtClean="0">
                <a:latin typeface="Toshiba P Sans JP Medium"/>
                <a:cs typeface="Toshiba P Sans JP Medium"/>
              </a:rPr>
              <a:t>毎週火曜日</a:t>
            </a:r>
            <a:endParaRPr kumimoji="1" lang="ja-JP" altLang="en-US" sz="4500" b="1" dirty="0">
              <a:latin typeface="Toshiba P Sans JP Medium"/>
              <a:cs typeface="Toshiba P Sans JP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273028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70</Words>
  <Application>Microsoft Macintosh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ウィトン ズ</cp:lastModifiedBy>
  <cp:revision>2</cp:revision>
  <dcterms:created xsi:type="dcterms:W3CDTF">2020-05-26T07:14:13Z</dcterms:created>
  <dcterms:modified xsi:type="dcterms:W3CDTF">2020-05-26T07:26:22Z</dcterms:modified>
</cp:coreProperties>
</file>