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688638" cy="7562850"/>
  <p:notesSz cx="6858000" cy="9144000"/>
  <p:defaultTextStyle>
    <a:defPPr>
      <a:defRPr lang="ja-JP"/>
    </a:defPPr>
    <a:lvl1pPr marL="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2827"/>
    <a:srgbClr val="CD09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864" y="-112"/>
      </p:cViewPr>
      <p:guideLst>
        <p:guide orient="horz" pos="2382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648" y="2349386"/>
            <a:ext cx="9085342" cy="162111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20/05/26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8521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20/05/26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8646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059363" y="334377"/>
            <a:ext cx="2809479" cy="7116431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5361" y="334377"/>
            <a:ext cx="8255859" cy="7116431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20/05/26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8141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20/05/26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4361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329" y="4859832"/>
            <a:ext cx="9085342" cy="150206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20/05/26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1413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5361" y="1946734"/>
            <a:ext cx="5531741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35245" y="1946734"/>
            <a:ext cx="5533597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20/05/26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4802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29680" y="1692889"/>
            <a:ext cx="4724526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29680" y="2398404"/>
            <a:ext cx="4724526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20/05/26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5609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20/05/26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4787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20/05/26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1659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3" y="301113"/>
            <a:ext cx="3516488" cy="128148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78960" y="301114"/>
            <a:ext cx="5975246" cy="645468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433" y="1582597"/>
            <a:ext cx="3516488" cy="5173200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20/05/26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226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048" y="5293995"/>
            <a:ext cx="6413183" cy="62498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048" y="675755"/>
            <a:ext cx="6413183" cy="4537710"/>
          </a:xfrm>
        </p:spPr>
        <p:txBody>
          <a:bodyPr/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048" y="5918981"/>
            <a:ext cx="6413183" cy="887584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20/05/26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5636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A678A-C94B-0447-B520-6C6A51A02F29}" type="datetimeFigureOut">
              <a:rPr kumimoji="1" lang="ja-JP" altLang="en-US" smtClean="0"/>
              <a:t>20/05/26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150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1437" rtl="0" eaLnBrk="1" latinLnBrk="0" hangingPunct="1">
        <a:spcBef>
          <a:spcPct val="0"/>
        </a:spcBef>
        <a:buNone/>
        <a:defRPr kumimoji="1"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521437" rtl="0" eaLnBrk="1" latinLnBrk="0" hangingPunct="1">
        <a:spcBef>
          <a:spcPct val="20000"/>
        </a:spcBef>
        <a:buFont typeface="Arial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521437" rtl="0" eaLnBrk="1" latinLnBrk="0" hangingPunct="1">
        <a:spcBef>
          <a:spcPct val="20000"/>
        </a:spcBef>
        <a:buFont typeface="Arial"/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521437" rtl="0" eaLnBrk="1" latinLnBrk="0" hangingPunct="1">
        <a:spcBef>
          <a:spcPct val="20000"/>
        </a:spcBef>
        <a:buFont typeface="Arial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521437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521437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こちらでお待ちください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88638" cy="4037371"/>
          </a:xfrm>
          <a:prstGeom prst="rect">
            <a:avLst/>
          </a:prstGeom>
        </p:spPr>
      </p:pic>
      <p:pic>
        <p:nvPicPr>
          <p:cNvPr id="4" name="図 3" descr="足.ps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3400" y="1770802"/>
            <a:ext cx="4533138" cy="4533138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2794617" y="6459210"/>
            <a:ext cx="532772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400" b="1" dirty="0">
                <a:solidFill>
                  <a:srgbClr val="FF0000"/>
                </a:solidFill>
                <a:latin typeface="Toshiba P Sans JP Medium"/>
                <a:cs typeface="Toshiba P Sans JP Medium"/>
              </a:rPr>
              <a:t>PLEASE WAIT HERE</a:t>
            </a:r>
            <a:endParaRPr kumimoji="1" lang="ja-JP" altLang="en-US" sz="4400" b="1" dirty="0">
              <a:solidFill>
                <a:srgbClr val="FF0000"/>
              </a:solidFill>
              <a:latin typeface="Toshiba P Sans JP Medium"/>
              <a:cs typeface="Toshiba P Sans JP Medium"/>
            </a:endParaRPr>
          </a:p>
        </p:txBody>
      </p:sp>
    </p:spTree>
    <p:extLst>
      <p:ext uri="{BB962C8B-B14F-4D97-AF65-F5344CB8AC3E}">
        <p14:creationId xmlns:p14="http://schemas.microsoft.com/office/powerpoint/2010/main" val="3834541012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</Words>
  <Application>Microsoft Macintosh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ウィトン ズ</dc:creator>
  <cp:lastModifiedBy>ウィトン ズ</cp:lastModifiedBy>
  <cp:revision>1</cp:revision>
  <dcterms:created xsi:type="dcterms:W3CDTF">2020-05-26T06:58:07Z</dcterms:created>
  <dcterms:modified xsi:type="dcterms:W3CDTF">2020-05-26T07:07:10Z</dcterms:modified>
</cp:coreProperties>
</file>