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968" y="-120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69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900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138434" y="668040"/>
            <a:ext cx="5626906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49840" y="668040"/>
            <a:ext cx="1663652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08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1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6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49841" y="3887003"/>
            <a:ext cx="11130403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632311" y="3887003"/>
            <a:ext cx="11133028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58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0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0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12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9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06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6" y="2236697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87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4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00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6"/>
            <a:ext cx="13611702" cy="7054007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7EBA4-5B11-8941-986B-A878F041A64D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5"/>
            <a:ext cx="4789302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8198D-BFEF-5F47-AE55-855C6CBE82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96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015.2_toshibatec_pop_b_7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10263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04" y="688930"/>
            <a:ext cx="14236700" cy="30353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276307" y="4683450"/>
            <a:ext cx="3468317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0" dirty="0">
                <a:solidFill>
                  <a:srgbClr val="FF6600"/>
                </a:solidFill>
              </a:rPr>
              <a:t>あさ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8138120" y="4683450"/>
            <a:ext cx="3505888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0" dirty="0">
                <a:solidFill>
                  <a:srgbClr val="0000FF"/>
                </a:solidFill>
              </a:rPr>
              <a:t>よる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8579" y="4789175"/>
            <a:ext cx="2336800" cy="23368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7627" y="5046369"/>
            <a:ext cx="1612900" cy="1803400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382021" y="6542734"/>
            <a:ext cx="5015591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0" dirty="0">
                <a:solidFill>
                  <a:srgbClr val="FF6600"/>
                </a:solidFill>
              </a:rPr>
              <a:t>8</a:t>
            </a:r>
            <a:r>
              <a:rPr lang="ja-JP" altLang="en-US" sz="25000" dirty="0">
                <a:solidFill>
                  <a:srgbClr val="FF6600"/>
                </a:solidFill>
              </a:rPr>
              <a:t>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7989238" y="6542734"/>
            <a:ext cx="6640510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0" dirty="0">
                <a:solidFill>
                  <a:srgbClr val="0000FF"/>
                </a:solidFill>
              </a:rPr>
              <a:t>10</a:t>
            </a:r>
            <a:r>
              <a:rPr lang="ja-JP" altLang="en-US" sz="25000" dirty="0">
                <a:solidFill>
                  <a:srgbClr val="0000FF"/>
                </a:solidFill>
              </a:rPr>
              <a:t>時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5000" y="7967242"/>
            <a:ext cx="1143000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63632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</Words>
  <Application>Microsoft Macintosh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2</cp:revision>
  <dcterms:created xsi:type="dcterms:W3CDTF">2015-02-27T09:55:10Z</dcterms:created>
  <dcterms:modified xsi:type="dcterms:W3CDTF">2015-03-03T04:48:57Z</dcterms:modified>
</cp:coreProperties>
</file>