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8863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4192" y="-128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78A47-7CF9-D448-A84A-D9A5814E307B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5776-621C-CA42-B2AC-C3152B3FB4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15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78A47-7CF9-D448-A84A-D9A5814E307B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5776-621C-CA42-B2AC-C3152B3FB4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3873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78A47-7CF9-D448-A84A-D9A5814E307B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5776-621C-CA42-B2AC-C3152B3FB4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786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78A47-7CF9-D448-A84A-D9A5814E307B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5776-621C-CA42-B2AC-C3152B3FB4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4186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78A47-7CF9-D448-A84A-D9A5814E307B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5776-621C-CA42-B2AC-C3152B3FB4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9624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78A47-7CF9-D448-A84A-D9A5814E307B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5776-621C-CA42-B2AC-C3152B3FB4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355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78A47-7CF9-D448-A84A-D9A5814E307B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5776-621C-CA42-B2AC-C3152B3FB4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432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78A47-7CF9-D448-A84A-D9A5814E307B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5776-621C-CA42-B2AC-C3152B3FB4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4217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78A47-7CF9-D448-A84A-D9A5814E307B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5776-621C-CA42-B2AC-C3152B3FB4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391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78A47-7CF9-D448-A84A-D9A5814E307B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5776-621C-CA42-B2AC-C3152B3FB4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376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78A47-7CF9-D448-A84A-D9A5814E307B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5776-621C-CA42-B2AC-C3152B3FB4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4950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78A47-7CF9-D448-A84A-D9A5814E307B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A5776-621C-CA42-B2AC-C3152B3FB4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2535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2015.2_toshibatec_pop_e_6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99" cy="10688638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703794" y="520329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コスモス</a:t>
            </a:r>
            <a:endParaRPr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396956" y="903466"/>
            <a:ext cx="15480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smtClean="0"/>
              <a:t>ほのかな甘い香り</a:t>
            </a:r>
            <a:endParaRPr lang="ja-JP" altLang="en-US" sz="1400" dirty="0"/>
          </a:p>
        </p:txBody>
      </p:sp>
      <p:sp>
        <p:nvSpPr>
          <p:cNvPr id="9" name="正方形/長方形 8"/>
          <p:cNvSpPr/>
          <p:nvPr/>
        </p:nvSpPr>
        <p:spPr>
          <a:xfrm>
            <a:off x="2413273" y="520329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コスモス</a:t>
            </a:r>
            <a:endParaRPr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2106435" y="903466"/>
            <a:ext cx="15480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smtClean="0"/>
              <a:t>ほのかな甘い香り</a:t>
            </a:r>
            <a:endParaRPr lang="ja-JP" altLang="en-US" sz="1400" dirty="0"/>
          </a:p>
        </p:txBody>
      </p:sp>
      <p:sp>
        <p:nvSpPr>
          <p:cNvPr id="11" name="正方形/長方形 10"/>
          <p:cNvSpPr/>
          <p:nvPr/>
        </p:nvSpPr>
        <p:spPr>
          <a:xfrm>
            <a:off x="4160271" y="520329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コスモス</a:t>
            </a:r>
            <a:endParaRPr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3853433" y="903466"/>
            <a:ext cx="15480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smtClean="0"/>
              <a:t>ほのかな甘い香り</a:t>
            </a:r>
            <a:endParaRPr lang="ja-JP" altLang="en-US" sz="1400" dirty="0"/>
          </a:p>
        </p:txBody>
      </p:sp>
      <p:sp>
        <p:nvSpPr>
          <p:cNvPr id="13" name="正方形/長方形 12"/>
          <p:cNvSpPr/>
          <p:nvPr/>
        </p:nvSpPr>
        <p:spPr>
          <a:xfrm>
            <a:off x="5897265" y="520329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コスモス</a:t>
            </a:r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5590427" y="903466"/>
            <a:ext cx="15480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smtClean="0"/>
              <a:t>ほのかな甘い香り</a:t>
            </a:r>
            <a:endParaRPr lang="ja-JP" altLang="en-US" sz="1400" dirty="0"/>
          </a:p>
        </p:txBody>
      </p:sp>
      <p:sp>
        <p:nvSpPr>
          <p:cNvPr id="15" name="正方形/長方形 14"/>
          <p:cNvSpPr/>
          <p:nvPr/>
        </p:nvSpPr>
        <p:spPr>
          <a:xfrm>
            <a:off x="510538" y="6081187"/>
            <a:ext cx="1343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マーガレット</a:t>
            </a:r>
            <a:endParaRPr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396956" y="6464324"/>
            <a:ext cx="15480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smtClean="0"/>
              <a:t>花言葉は恋を占う</a:t>
            </a:r>
            <a:endParaRPr lang="ja-JP" altLang="en-US" sz="1400" dirty="0"/>
          </a:p>
        </p:txBody>
      </p:sp>
      <p:sp>
        <p:nvSpPr>
          <p:cNvPr id="17" name="正方形/長方形 16"/>
          <p:cNvSpPr/>
          <p:nvPr/>
        </p:nvSpPr>
        <p:spPr>
          <a:xfrm>
            <a:off x="2227845" y="6081187"/>
            <a:ext cx="1343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マーガレット</a:t>
            </a:r>
            <a:endParaRPr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2114263" y="6464324"/>
            <a:ext cx="15480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smtClean="0"/>
              <a:t>花言葉は恋を占う</a:t>
            </a:r>
            <a:endParaRPr lang="ja-JP" altLang="en-US" sz="1400" dirty="0"/>
          </a:p>
        </p:txBody>
      </p:sp>
      <p:sp>
        <p:nvSpPr>
          <p:cNvPr id="19" name="正方形/長方形 18"/>
          <p:cNvSpPr/>
          <p:nvPr/>
        </p:nvSpPr>
        <p:spPr>
          <a:xfrm>
            <a:off x="3953049" y="6081187"/>
            <a:ext cx="1343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マーガレット</a:t>
            </a:r>
            <a:endParaRPr lang="ja-JP" altLang="en-US" dirty="0"/>
          </a:p>
        </p:txBody>
      </p:sp>
      <p:sp>
        <p:nvSpPr>
          <p:cNvPr id="20" name="正方形/長方形 19"/>
          <p:cNvSpPr/>
          <p:nvPr/>
        </p:nvSpPr>
        <p:spPr>
          <a:xfrm>
            <a:off x="3839467" y="6464324"/>
            <a:ext cx="15480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smtClean="0"/>
              <a:t>花言葉は恋を占う</a:t>
            </a:r>
            <a:endParaRPr lang="ja-JP" altLang="en-US" sz="1400" dirty="0"/>
          </a:p>
        </p:txBody>
      </p:sp>
      <p:sp>
        <p:nvSpPr>
          <p:cNvPr id="21" name="正方形/長方形 20"/>
          <p:cNvSpPr/>
          <p:nvPr/>
        </p:nvSpPr>
        <p:spPr>
          <a:xfrm>
            <a:off x="5695045" y="6081187"/>
            <a:ext cx="1343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マーガレット</a:t>
            </a:r>
            <a:endParaRPr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5581463" y="6464324"/>
            <a:ext cx="15480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smtClean="0"/>
              <a:t>花言葉は恋を占う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07533170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44</Words>
  <Application>Microsoft Macintosh PowerPoint</Application>
  <PresentationFormat>ユーザー設定</PresentationFormat>
  <Paragraphs>16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2</cp:revision>
  <dcterms:created xsi:type="dcterms:W3CDTF">2015-03-02T01:41:08Z</dcterms:created>
  <dcterms:modified xsi:type="dcterms:W3CDTF">2015-03-02T01:51:48Z</dcterms:modified>
</cp:coreProperties>
</file>