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-1308" y="-264"/>
      </p:cViewPr>
      <p:guideLst>
        <p:guide orient="horz" pos="13606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8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90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0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06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6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04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503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47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07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09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83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5A33D-A219-4A92-A5D4-91578F9F62A7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11AF5-A254-415C-8C15-2D754603D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98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"/>
            <a:ext cx="10691813" cy="431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小池</cp:lastModifiedBy>
  <cp:revision>1</cp:revision>
  <dcterms:created xsi:type="dcterms:W3CDTF">2017-02-14T08:56:59Z</dcterms:created>
  <dcterms:modified xsi:type="dcterms:W3CDTF">2017-02-22T05:26:20Z</dcterms:modified>
</cp:coreProperties>
</file>