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7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62"/>
  </p:normalViewPr>
  <p:slideViewPr>
    <p:cSldViewPr snapToGrid="0" snapToObjects="1" showGuides="1">
      <p:cViewPr varScale="1">
        <p:scale>
          <a:sx n="29" d="100"/>
          <a:sy n="29" d="100"/>
        </p:scale>
        <p:origin x="6096" y="384"/>
      </p:cViewPr>
      <p:guideLst>
        <p:guide orient="horz" pos="13607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52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66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67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28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9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37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82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07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461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569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25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2D43A-7654-3749-9350-7AFDF5F9B1F8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B0AFC-A39F-824F-90F4-D9DC5A1E3E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0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2B563234-2A04-C045-BD32-8CBC50573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" y="25655"/>
            <a:ext cx="10679522" cy="4314932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A055CA9-09F7-FB4C-8B6F-5F298077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291" y="1961039"/>
            <a:ext cx="2917950" cy="121539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9A89C9A-8488-9045-AF52-C5C72B94E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66" y="1637663"/>
            <a:ext cx="5969000" cy="2775394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4ED35A6-A902-CE46-A8A7-8301B336F9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3850" y="28778518"/>
            <a:ext cx="7505700" cy="119126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8389A82-EFD3-454F-B3D2-B354BEA02E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39754" y="37092967"/>
            <a:ext cx="5346700" cy="514398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FC92EFE3-238D-704F-99E3-635C33D7A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5766" y="12998356"/>
            <a:ext cx="7632700" cy="732840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5E1B0A61-CA8D-C941-A0FD-2F7A1A3702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4053" y="24310616"/>
            <a:ext cx="3784667" cy="364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00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ウィトンズデザイン</cp:lastModifiedBy>
  <cp:revision>6</cp:revision>
  <dcterms:created xsi:type="dcterms:W3CDTF">2020-06-24T04:46:18Z</dcterms:created>
  <dcterms:modified xsi:type="dcterms:W3CDTF">2020-06-24T04:55:36Z</dcterms:modified>
</cp:coreProperties>
</file>