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5" d="100"/>
          <a:sy n="35" d="100"/>
        </p:scale>
        <p:origin x="226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485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55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1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3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96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52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61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6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87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51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62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4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" y="0"/>
            <a:ext cx="10691127" cy="151193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7" y="8761799"/>
            <a:ext cx="3402383" cy="309769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218049" y="10081220"/>
            <a:ext cx="61174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パウダー</a:t>
            </a:r>
            <a:endParaRPr kumimoji="1" lang="en-US" altLang="ja-JP" sz="4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ファンデーション</a:t>
            </a:r>
            <a:endParaRPr kumimoji="1"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6661" y="12173257"/>
            <a:ext cx="929402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9000" b="1" spc="-700" dirty="0" smtClean="0">
                <a:solidFill>
                  <a:srgbClr val="E2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\</a:t>
            </a:r>
            <a:r>
              <a:rPr lang="en-US" altLang="ja-JP" sz="20000" b="1" spc="-700" dirty="0" smtClean="0">
                <a:solidFill>
                  <a:srgbClr val="E2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0000</a:t>
            </a:r>
            <a:endParaRPr kumimoji="1" lang="ja-JP" altLang="en-US" sz="20000" b="1" spc="-700" dirty="0">
              <a:solidFill>
                <a:srgbClr val="E2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47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4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3</cp:revision>
  <dcterms:created xsi:type="dcterms:W3CDTF">2017-02-03T01:22:40Z</dcterms:created>
  <dcterms:modified xsi:type="dcterms:W3CDTF">2017-02-03T01:36:21Z</dcterms:modified>
</cp:coreProperties>
</file>