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43205400" cy="10688638"/>
  <p:notesSz cx="6858000" cy="9144000"/>
  <p:defaultTextStyle>
    <a:defPPr>
      <a:defRPr lang="ja-JP"/>
    </a:defPPr>
    <a:lvl1pPr marL="0" algn="l" defTabSz="1539804" rtl="0" eaLnBrk="1" latinLnBrk="0" hangingPunct="1">
      <a:defRPr kumimoji="1" sz="6100" kern="1200">
        <a:solidFill>
          <a:schemeClr val="tx1"/>
        </a:solidFill>
        <a:latin typeface="+mn-lt"/>
        <a:ea typeface="+mn-ea"/>
        <a:cs typeface="+mn-cs"/>
      </a:defRPr>
    </a:lvl1pPr>
    <a:lvl2pPr marL="1539804" algn="l" defTabSz="1539804" rtl="0" eaLnBrk="1" latinLnBrk="0" hangingPunct="1">
      <a:defRPr kumimoji="1" sz="6100" kern="1200">
        <a:solidFill>
          <a:schemeClr val="tx1"/>
        </a:solidFill>
        <a:latin typeface="+mn-lt"/>
        <a:ea typeface="+mn-ea"/>
        <a:cs typeface="+mn-cs"/>
      </a:defRPr>
    </a:lvl2pPr>
    <a:lvl3pPr marL="3079608" algn="l" defTabSz="1539804" rtl="0" eaLnBrk="1" latinLnBrk="0" hangingPunct="1">
      <a:defRPr kumimoji="1" sz="6100" kern="1200">
        <a:solidFill>
          <a:schemeClr val="tx1"/>
        </a:solidFill>
        <a:latin typeface="+mn-lt"/>
        <a:ea typeface="+mn-ea"/>
        <a:cs typeface="+mn-cs"/>
      </a:defRPr>
    </a:lvl3pPr>
    <a:lvl4pPr marL="4619412" algn="l" defTabSz="1539804" rtl="0" eaLnBrk="1" latinLnBrk="0" hangingPunct="1">
      <a:defRPr kumimoji="1" sz="6100" kern="1200">
        <a:solidFill>
          <a:schemeClr val="tx1"/>
        </a:solidFill>
        <a:latin typeface="+mn-lt"/>
        <a:ea typeface="+mn-ea"/>
        <a:cs typeface="+mn-cs"/>
      </a:defRPr>
    </a:lvl4pPr>
    <a:lvl5pPr marL="6159216" algn="l" defTabSz="1539804" rtl="0" eaLnBrk="1" latinLnBrk="0" hangingPunct="1">
      <a:defRPr kumimoji="1" sz="6100" kern="1200">
        <a:solidFill>
          <a:schemeClr val="tx1"/>
        </a:solidFill>
        <a:latin typeface="+mn-lt"/>
        <a:ea typeface="+mn-ea"/>
        <a:cs typeface="+mn-cs"/>
      </a:defRPr>
    </a:lvl5pPr>
    <a:lvl6pPr marL="7699019" algn="l" defTabSz="1539804" rtl="0" eaLnBrk="1" latinLnBrk="0" hangingPunct="1">
      <a:defRPr kumimoji="1" sz="6100" kern="1200">
        <a:solidFill>
          <a:schemeClr val="tx1"/>
        </a:solidFill>
        <a:latin typeface="+mn-lt"/>
        <a:ea typeface="+mn-ea"/>
        <a:cs typeface="+mn-cs"/>
      </a:defRPr>
    </a:lvl6pPr>
    <a:lvl7pPr marL="9238823" algn="l" defTabSz="1539804" rtl="0" eaLnBrk="1" latinLnBrk="0" hangingPunct="1">
      <a:defRPr kumimoji="1" sz="6100" kern="1200">
        <a:solidFill>
          <a:schemeClr val="tx1"/>
        </a:solidFill>
        <a:latin typeface="+mn-lt"/>
        <a:ea typeface="+mn-ea"/>
        <a:cs typeface="+mn-cs"/>
      </a:defRPr>
    </a:lvl7pPr>
    <a:lvl8pPr marL="10778627" algn="l" defTabSz="1539804" rtl="0" eaLnBrk="1" latinLnBrk="0" hangingPunct="1">
      <a:defRPr kumimoji="1" sz="6100" kern="1200">
        <a:solidFill>
          <a:schemeClr val="tx1"/>
        </a:solidFill>
        <a:latin typeface="+mn-lt"/>
        <a:ea typeface="+mn-ea"/>
        <a:cs typeface="+mn-cs"/>
      </a:defRPr>
    </a:lvl8pPr>
    <a:lvl9pPr marL="12318431" algn="l" defTabSz="1539804" rtl="0" eaLnBrk="1" latinLnBrk="0" hangingPunct="1">
      <a:defRPr kumimoji="1" sz="6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42" d="100"/>
          <a:sy n="42" d="100"/>
        </p:scale>
        <p:origin x="-136" y="-1488"/>
      </p:cViewPr>
      <p:guideLst>
        <p:guide orient="horz" pos="3367"/>
        <p:guide pos="1360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3240405" y="3320407"/>
            <a:ext cx="36724590" cy="229112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6480810" y="6056895"/>
            <a:ext cx="30243780" cy="27315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5398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0796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6194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159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6990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2388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7786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31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9F6E4-ED46-E44C-B1C6-F6B787AB706F}" type="datetimeFigureOut">
              <a:rPr kumimoji="1" lang="ja-JP" altLang="en-US" smtClean="0"/>
              <a:t>2015/01/16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E80FB-8285-7C42-9E08-48C944BBAE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6018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9F6E4-ED46-E44C-B1C6-F6B787AB706F}" type="datetimeFigureOut">
              <a:rPr kumimoji="1" lang="ja-JP" altLang="en-US" smtClean="0"/>
              <a:t>2015/01/16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E80FB-8285-7C42-9E08-48C944BBAE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709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48008501" y="668040"/>
            <a:ext cx="45928243" cy="1421440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0208779" y="668040"/>
            <a:ext cx="137079630" cy="1421440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9F6E4-ED46-E44C-B1C6-F6B787AB706F}" type="datetimeFigureOut">
              <a:rPr kumimoji="1" lang="ja-JP" altLang="en-US" smtClean="0"/>
              <a:t>2015/01/16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E80FB-8285-7C42-9E08-48C944BBAE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9962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9F6E4-ED46-E44C-B1C6-F6B787AB706F}" type="datetimeFigureOut">
              <a:rPr kumimoji="1" lang="ja-JP" altLang="en-US" smtClean="0"/>
              <a:t>2015/01/16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E80FB-8285-7C42-9E08-48C944BBAE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50595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12929" y="6868441"/>
            <a:ext cx="36724590" cy="2122882"/>
          </a:xfrm>
        </p:spPr>
        <p:txBody>
          <a:bodyPr anchor="t"/>
          <a:lstStyle>
            <a:lvl1pPr algn="l">
              <a:defRPr sz="135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12929" y="4530301"/>
            <a:ext cx="36724590" cy="2338139"/>
          </a:xfrm>
        </p:spPr>
        <p:txBody>
          <a:bodyPr anchor="b"/>
          <a:lstStyle>
            <a:lvl1pPr marL="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1pPr>
            <a:lvl2pPr marL="1539804" indent="0">
              <a:buNone/>
              <a:defRPr sz="6100">
                <a:solidFill>
                  <a:schemeClr val="tx1">
                    <a:tint val="75000"/>
                  </a:schemeClr>
                </a:solidFill>
              </a:defRPr>
            </a:lvl2pPr>
            <a:lvl3pPr marL="3079608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3pPr>
            <a:lvl4pPr marL="4619412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4pPr>
            <a:lvl5pPr marL="6159216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5pPr>
            <a:lvl6pPr marL="7699019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6pPr>
            <a:lvl7pPr marL="9238823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7pPr>
            <a:lvl8pPr marL="10778627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8pPr>
            <a:lvl9pPr marL="12318431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9F6E4-ED46-E44C-B1C6-F6B787AB706F}" type="datetimeFigureOut">
              <a:rPr kumimoji="1" lang="ja-JP" altLang="en-US" smtClean="0"/>
              <a:t>2015/01/16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E80FB-8285-7C42-9E08-48C944BBAE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7195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0208778" y="3887003"/>
            <a:ext cx="91503934" cy="10995441"/>
          </a:xfrm>
        </p:spPr>
        <p:txBody>
          <a:bodyPr/>
          <a:lstStyle>
            <a:lvl1pPr>
              <a:defRPr sz="9400"/>
            </a:lvl1pPr>
            <a:lvl2pPr>
              <a:defRPr sz="8100"/>
            </a:lvl2pPr>
            <a:lvl3pPr>
              <a:defRPr sz="6700"/>
            </a:lvl3pPr>
            <a:lvl4pPr>
              <a:defRPr sz="6100"/>
            </a:lvl4pPr>
            <a:lvl5pPr>
              <a:defRPr sz="6100"/>
            </a:lvl5pPr>
            <a:lvl6pPr>
              <a:defRPr sz="6100"/>
            </a:lvl6pPr>
            <a:lvl7pPr>
              <a:defRPr sz="6100"/>
            </a:lvl7pPr>
            <a:lvl8pPr>
              <a:defRPr sz="6100"/>
            </a:lvl8pPr>
            <a:lvl9pPr>
              <a:defRPr sz="6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02432805" y="3887003"/>
            <a:ext cx="91503939" cy="10995441"/>
          </a:xfrm>
        </p:spPr>
        <p:txBody>
          <a:bodyPr/>
          <a:lstStyle>
            <a:lvl1pPr>
              <a:defRPr sz="9400"/>
            </a:lvl1pPr>
            <a:lvl2pPr>
              <a:defRPr sz="8100"/>
            </a:lvl2pPr>
            <a:lvl3pPr>
              <a:defRPr sz="6700"/>
            </a:lvl3pPr>
            <a:lvl4pPr>
              <a:defRPr sz="6100"/>
            </a:lvl4pPr>
            <a:lvl5pPr>
              <a:defRPr sz="6100"/>
            </a:lvl5pPr>
            <a:lvl6pPr>
              <a:defRPr sz="6100"/>
            </a:lvl6pPr>
            <a:lvl7pPr>
              <a:defRPr sz="6100"/>
            </a:lvl7pPr>
            <a:lvl8pPr>
              <a:defRPr sz="6100"/>
            </a:lvl8pPr>
            <a:lvl9pPr>
              <a:defRPr sz="6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9F6E4-ED46-E44C-B1C6-F6B787AB706F}" type="datetimeFigureOut">
              <a:rPr kumimoji="1" lang="ja-JP" altLang="en-US" smtClean="0"/>
              <a:t>2015/01/16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E80FB-8285-7C42-9E08-48C944BBAE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1496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160270" y="428041"/>
            <a:ext cx="38884860" cy="178144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160270" y="2392573"/>
            <a:ext cx="19089888" cy="997111"/>
          </a:xfrm>
        </p:spPr>
        <p:txBody>
          <a:bodyPr anchor="b"/>
          <a:lstStyle>
            <a:lvl1pPr marL="0" indent="0">
              <a:buNone/>
              <a:defRPr sz="8100" b="1"/>
            </a:lvl1pPr>
            <a:lvl2pPr marL="1539804" indent="0">
              <a:buNone/>
              <a:defRPr sz="6700" b="1"/>
            </a:lvl2pPr>
            <a:lvl3pPr marL="3079608" indent="0">
              <a:buNone/>
              <a:defRPr sz="6100" b="1"/>
            </a:lvl3pPr>
            <a:lvl4pPr marL="4619412" indent="0">
              <a:buNone/>
              <a:defRPr sz="5400" b="1"/>
            </a:lvl4pPr>
            <a:lvl5pPr marL="6159216" indent="0">
              <a:buNone/>
              <a:defRPr sz="5400" b="1"/>
            </a:lvl5pPr>
            <a:lvl6pPr marL="7699019" indent="0">
              <a:buNone/>
              <a:defRPr sz="5400" b="1"/>
            </a:lvl6pPr>
            <a:lvl7pPr marL="9238823" indent="0">
              <a:buNone/>
              <a:defRPr sz="5400" b="1"/>
            </a:lvl7pPr>
            <a:lvl8pPr marL="10778627" indent="0">
              <a:buNone/>
              <a:defRPr sz="5400" b="1"/>
            </a:lvl8pPr>
            <a:lvl9pPr marL="12318431" indent="0">
              <a:buNone/>
              <a:defRPr sz="54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160270" y="3389684"/>
            <a:ext cx="19089888" cy="6158339"/>
          </a:xfrm>
        </p:spPr>
        <p:txBody>
          <a:bodyPr/>
          <a:lstStyle>
            <a:lvl1pPr>
              <a:defRPr sz="8100"/>
            </a:lvl1pPr>
            <a:lvl2pPr>
              <a:defRPr sz="6700"/>
            </a:lvl2pPr>
            <a:lvl3pPr>
              <a:defRPr sz="6100"/>
            </a:lvl3pPr>
            <a:lvl4pPr>
              <a:defRPr sz="5400"/>
            </a:lvl4pPr>
            <a:lvl5pPr>
              <a:defRPr sz="5400"/>
            </a:lvl5pPr>
            <a:lvl6pPr>
              <a:defRPr sz="5400"/>
            </a:lvl6pPr>
            <a:lvl7pPr>
              <a:defRPr sz="5400"/>
            </a:lvl7pPr>
            <a:lvl8pPr>
              <a:defRPr sz="5400"/>
            </a:lvl8pPr>
            <a:lvl9pPr>
              <a:defRPr sz="54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21947745" y="2392573"/>
            <a:ext cx="19097387" cy="997111"/>
          </a:xfrm>
        </p:spPr>
        <p:txBody>
          <a:bodyPr anchor="b"/>
          <a:lstStyle>
            <a:lvl1pPr marL="0" indent="0">
              <a:buNone/>
              <a:defRPr sz="8100" b="1"/>
            </a:lvl1pPr>
            <a:lvl2pPr marL="1539804" indent="0">
              <a:buNone/>
              <a:defRPr sz="6700" b="1"/>
            </a:lvl2pPr>
            <a:lvl3pPr marL="3079608" indent="0">
              <a:buNone/>
              <a:defRPr sz="6100" b="1"/>
            </a:lvl3pPr>
            <a:lvl4pPr marL="4619412" indent="0">
              <a:buNone/>
              <a:defRPr sz="5400" b="1"/>
            </a:lvl4pPr>
            <a:lvl5pPr marL="6159216" indent="0">
              <a:buNone/>
              <a:defRPr sz="5400" b="1"/>
            </a:lvl5pPr>
            <a:lvl6pPr marL="7699019" indent="0">
              <a:buNone/>
              <a:defRPr sz="5400" b="1"/>
            </a:lvl6pPr>
            <a:lvl7pPr marL="9238823" indent="0">
              <a:buNone/>
              <a:defRPr sz="5400" b="1"/>
            </a:lvl7pPr>
            <a:lvl8pPr marL="10778627" indent="0">
              <a:buNone/>
              <a:defRPr sz="5400" b="1"/>
            </a:lvl8pPr>
            <a:lvl9pPr marL="12318431" indent="0">
              <a:buNone/>
              <a:defRPr sz="54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21947745" y="3389684"/>
            <a:ext cx="19097387" cy="6158339"/>
          </a:xfrm>
        </p:spPr>
        <p:txBody>
          <a:bodyPr/>
          <a:lstStyle>
            <a:lvl1pPr>
              <a:defRPr sz="8100"/>
            </a:lvl1pPr>
            <a:lvl2pPr>
              <a:defRPr sz="6700"/>
            </a:lvl2pPr>
            <a:lvl3pPr>
              <a:defRPr sz="6100"/>
            </a:lvl3pPr>
            <a:lvl4pPr>
              <a:defRPr sz="5400"/>
            </a:lvl4pPr>
            <a:lvl5pPr>
              <a:defRPr sz="5400"/>
            </a:lvl5pPr>
            <a:lvl6pPr>
              <a:defRPr sz="5400"/>
            </a:lvl6pPr>
            <a:lvl7pPr>
              <a:defRPr sz="5400"/>
            </a:lvl7pPr>
            <a:lvl8pPr>
              <a:defRPr sz="5400"/>
            </a:lvl8pPr>
            <a:lvl9pPr>
              <a:defRPr sz="54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9F6E4-ED46-E44C-B1C6-F6B787AB706F}" type="datetimeFigureOut">
              <a:rPr kumimoji="1" lang="ja-JP" altLang="en-US" smtClean="0"/>
              <a:t>2015/01/16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E80FB-8285-7C42-9E08-48C944BBAE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55130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9F6E4-ED46-E44C-B1C6-F6B787AB706F}" type="datetimeFigureOut">
              <a:rPr kumimoji="1" lang="ja-JP" altLang="en-US" smtClean="0"/>
              <a:t>2015/01/16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E80FB-8285-7C42-9E08-48C944BBAE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4365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9F6E4-ED46-E44C-B1C6-F6B787AB706F}" type="datetimeFigureOut">
              <a:rPr kumimoji="1" lang="ja-JP" altLang="en-US" smtClean="0"/>
              <a:t>2015/01/16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E80FB-8285-7C42-9E08-48C944BBAE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25570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160272" y="425566"/>
            <a:ext cx="14214279" cy="1811130"/>
          </a:xfrm>
        </p:spPr>
        <p:txBody>
          <a:bodyPr anchor="b"/>
          <a:lstStyle>
            <a:lvl1pPr algn="l">
              <a:defRPr sz="6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6892111" y="425567"/>
            <a:ext cx="24153019" cy="9122456"/>
          </a:xfrm>
        </p:spPr>
        <p:txBody>
          <a:bodyPr/>
          <a:lstStyle>
            <a:lvl1pPr>
              <a:defRPr sz="10800"/>
            </a:lvl1pPr>
            <a:lvl2pPr>
              <a:defRPr sz="9400"/>
            </a:lvl2pPr>
            <a:lvl3pPr>
              <a:defRPr sz="8100"/>
            </a:lvl3pPr>
            <a:lvl4pPr>
              <a:defRPr sz="6700"/>
            </a:lvl4pPr>
            <a:lvl5pPr>
              <a:defRPr sz="6700"/>
            </a:lvl5pPr>
            <a:lvl6pPr>
              <a:defRPr sz="6700"/>
            </a:lvl6pPr>
            <a:lvl7pPr>
              <a:defRPr sz="6700"/>
            </a:lvl7pPr>
            <a:lvl8pPr>
              <a:defRPr sz="6700"/>
            </a:lvl8pPr>
            <a:lvl9pPr>
              <a:defRPr sz="6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160272" y="2236697"/>
            <a:ext cx="14214279" cy="7311326"/>
          </a:xfrm>
        </p:spPr>
        <p:txBody>
          <a:bodyPr/>
          <a:lstStyle>
            <a:lvl1pPr marL="0" indent="0">
              <a:buNone/>
              <a:defRPr sz="4700"/>
            </a:lvl1pPr>
            <a:lvl2pPr marL="1539804" indent="0">
              <a:buNone/>
              <a:defRPr sz="4000"/>
            </a:lvl2pPr>
            <a:lvl3pPr marL="3079608" indent="0">
              <a:buNone/>
              <a:defRPr sz="3400"/>
            </a:lvl3pPr>
            <a:lvl4pPr marL="4619412" indent="0">
              <a:buNone/>
              <a:defRPr sz="3000"/>
            </a:lvl4pPr>
            <a:lvl5pPr marL="6159216" indent="0">
              <a:buNone/>
              <a:defRPr sz="3000"/>
            </a:lvl5pPr>
            <a:lvl6pPr marL="7699019" indent="0">
              <a:buNone/>
              <a:defRPr sz="3000"/>
            </a:lvl6pPr>
            <a:lvl7pPr marL="9238823" indent="0">
              <a:buNone/>
              <a:defRPr sz="3000"/>
            </a:lvl7pPr>
            <a:lvl8pPr marL="10778627" indent="0">
              <a:buNone/>
              <a:defRPr sz="3000"/>
            </a:lvl8pPr>
            <a:lvl9pPr marL="12318431" indent="0">
              <a:buNone/>
              <a:defRPr sz="3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9F6E4-ED46-E44C-B1C6-F6B787AB706F}" type="datetimeFigureOut">
              <a:rPr kumimoji="1" lang="ja-JP" altLang="en-US" smtClean="0"/>
              <a:t>2015/01/16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E80FB-8285-7C42-9E08-48C944BBAE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1581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68561" y="7482047"/>
            <a:ext cx="25923240" cy="883298"/>
          </a:xfrm>
        </p:spPr>
        <p:txBody>
          <a:bodyPr anchor="b"/>
          <a:lstStyle>
            <a:lvl1pPr algn="l">
              <a:defRPr sz="6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8468561" y="955049"/>
            <a:ext cx="25923240" cy="6413183"/>
          </a:xfrm>
        </p:spPr>
        <p:txBody>
          <a:bodyPr/>
          <a:lstStyle>
            <a:lvl1pPr marL="0" indent="0">
              <a:buNone/>
              <a:defRPr sz="10800"/>
            </a:lvl1pPr>
            <a:lvl2pPr marL="1539804" indent="0">
              <a:buNone/>
              <a:defRPr sz="9400"/>
            </a:lvl2pPr>
            <a:lvl3pPr marL="3079608" indent="0">
              <a:buNone/>
              <a:defRPr sz="8100"/>
            </a:lvl3pPr>
            <a:lvl4pPr marL="4619412" indent="0">
              <a:buNone/>
              <a:defRPr sz="6700"/>
            </a:lvl4pPr>
            <a:lvl5pPr marL="6159216" indent="0">
              <a:buNone/>
              <a:defRPr sz="6700"/>
            </a:lvl5pPr>
            <a:lvl6pPr marL="7699019" indent="0">
              <a:buNone/>
              <a:defRPr sz="6700"/>
            </a:lvl6pPr>
            <a:lvl7pPr marL="9238823" indent="0">
              <a:buNone/>
              <a:defRPr sz="6700"/>
            </a:lvl7pPr>
            <a:lvl8pPr marL="10778627" indent="0">
              <a:buNone/>
              <a:defRPr sz="6700"/>
            </a:lvl8pPr>
            <a:lvl9pPr marL="12318431" indent="0">
              <a:buNone/>
              <a:defRPr sz="67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468561" y="8365344"/>
            <a:ext cx="25923240" cy="1254430"/>
          </a:xfrm>
        </p:spPr>
        <p:txBody>
          <a:bodyPr/>
          <a:lstStyle>
            <a:lvl1pPr marL="0" indent="0">
              <a:buNone/>
              <a:defRPr sz="4700"/>
            </a:lvl1pPr>
            <a:lvl2pPr marL="1539804" indent="0">
              <a:buNone/>
              <a:defRPr sz="4000"/>
            </a:lvl2pPr>
            <a:lvl3pPr marL="3079608" indent="0">
              <a:buNone/>
              <a:defRPr sz="3400"/>
            </a:lvl3pPr>
            <a:lvl4pPr marL="4619412" indent="0">
              <a:buNone/>
              <a:defRPr sz="3000"/>
            </a:lvl4pPr>
            <a:lvl5pPr marL="6159216" indent="0">
              <a:buNone/>
              <a:defRPr sz="3000"/>
            </a:lvl5pPr>
            <a:lvl6pPr marL="7699019" indent="0">
              <a:buNone/>
              <a:defRPr sz="3000"/>
            </a:lvl6pPr>
            <a:lvl7pPr marL="9238823" indent="0">
              <a:buNone/>
              <a:defRPr sz="3000"/>
            </a:lvl7pPr>
            <a:lvl8pPr marL="10778627" indent="0">
              <a:buNone/>
              <a:defRPr sz="3000"/>
            </a:lvl8pPr>
            <a:lvl9pPr marL="12318431" indent="0">
              <a:buNone/>
              <a:defRPr sz="3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9F6E4-ED46-E44C-B1C6-F6B787AB706F}" type="datetimeFigureOut">
              <a:rPr kumimoji="1" lang="ja-JP" altLang="en-US" smtClean="0"/>
              <a:t>2015/01/16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E80FB-8285-7C42-9E08-48C944BBAE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6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2160270" y="428041"/>
            <a:ext cx="38884860" cy="1781440"/>
          </a:xfrm>
          <a:prstGeom prst="rect">
            <a:avLst/>
          </a:prstGeom>
        </p:spPr>
        <p:txBody>
          <a:bodyPr vert="horz" lIns="307961" tIns="153980" rIns="307961" bIns="15398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160270" y="2494016"/>
            <a:ext cx="38884860" cy="7054007"/>
          </a:xfrm>
          <a:prstGeom prst="rect">
            <a:avLst/>
          </a:prstGeom>
        </p:spPr>
        <p:txBody>
          <a:bodyPr vert="horz" lIns="307961" tIns="153980" rIns="307961" bIns="15398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2160270" y="9906785"/>
            <a:ext cx="10081260" cy="569071"/>
          </a:xfrm>
          <a:prstGeom prst="rect">
            <a:avLst/>
          </a:prstGeom>
        </p:spPr>
        <p:txBody>
          <a:bodyPr vert="horz" lIns="307961" tIns="153980" rIns="307961" bIns="153980" rtlCol="0" anchor="ctr"/>
          <a:lstStyle>
            <a:lvl1pPr algn="l">
              <a:defRPr sz="4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19F6E4-ED46-E44C-B1C6-F6B787AB706F}" type="datetimeFigureOut">
              <a:rPr kumimoji="1" lang="ja-JP" altLang="en-US" smtClean="0"/>
              <a:t>2015/01/16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14761845" y="9906785"/>
            <a:ext cx="13681710" cy="569071"/>
          </a:xfrm>
          <a:prstGeom prst="rect">
            <a:avLst/>
          </a:prstGeom>
        </p:spPr>
        <p:txBody>
          <a:bodyPr vert="horz" lIns="307961" tIns="153980" rIns="307961" bIns="153980" rtlCol="0" anchor="ctr"/>
          <a:lstStyle>
            <a:lvl1pPr algn="ctr">
              <a:defRPr sz="4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30963870" y="9906785"/>
            <a:ext cx="10081260" cy="569071"/>
          </a:xfrm>
          <a:prstGeom prst="rect">
            <a:avLst/>
          </a:prstGeom>
        </p:spPr>
        <p:txBody>
          <a:bodyPr vert="horz" lIns="307961" tIns="153980" rIns="307961" bIns="153980" rtlCol="0" anchor="ctr"/>
          <a:lstStyle>
            <a:lvl1pPr algn="r">
              <a:defRPr sz="4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1E80FB-8285-7C42-9E08-48C944BBAE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8799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539804" rtl="0" eaLnBrk="1" latinLnBrk="0" hangingPunct="1">
        <a:spcBef>
          <a:spcPct val="0"/>
        </a:spcBef>
        <a:buNone/>
        <a:defRPr kumimoji="1" sz="1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54853" indent="-1154853" algn="l" defTabSz="1539804" rtl="0" eaLnBrk="1" latinLnBrk="0" hangingPunct="1">
        <a:spcBef>
          <a:spcPct val="20000"/>
        </a:spcBef>
        <a:buFont typeface="Arial"/>
        <a:buChar char="•"/>
        <a:defRPr kumimoji="1" sz="10800" kern="1200">
          <a:solidFill>
            <a:schemeClr val="tx1"/>
          </a:solidFill>
          <a:latin typeface="+mn-lt"/>
          <a:ea typeface="+mn-ea"/>
          <a:cs typeface="+mn-cs"/>
        </a:defRPr>
      </a:lvl1pPr>
      <a:lvl2pPr marL="2502181" indent="-962377" algn="l" defTabSz="1539804" rtl="0" eaLnBrk="1" latinLnBrk="0" hangingPunct="1">
        <a:spcBef>
          <a:spcPct val="20000"/>
        </a:spcBef>
        <a:buFont typeface="Arial"/>
        <a:buChar char="–"/>
        <a:defRPr kumimoji="1" sz="9400" kern="1200">
          <a:solidFill>
            <a:schemeClr val="tx1"/>
          </a:solidFill>
          <a:latin typeface="+mn-lt"/>
          <a:ea typeface="+mn-ea"/>
          <a:cs typeface="+mn-cs"/>
        </a:defRPr>
      </a:lvl2pPr>
      <a:lvl3pPr marL="3849510" indent="-769902" algn="l" defTabSz="1539804" rtl="0" eaLnBrk="1" latinLnBrk="0" hangingPunct="1">
        <a:spcBef>
          <a:spcPct val="20000"/>
        </a:spcBef>
        <a:buFont typeface="Arial"/>
        <a:buChar char="•"/>
        <a:defRPr kumimoji="1" sz="8100" kern="1200">
          <a:solidFill>
            <a:schemeClr val="tx1"/>
          </a:solidFill>
          <a:latin typeface="+mn-lt"/>
          <a:ea typeface="+mn-ea"/>
          <a:cs typeface="+mn-cs"/>
        </a:defRPr>
      </a:lvl3pPr>
      <a:lvl4pPr marL="5389314" indent="-769902" algn="l" defTabSz="1539804" rtl="0" eaLnBrk="1" latinLnBrk="0" hangingPunct="1">
        <a:spcBef>
          <a:spcPct val="20000"/>
        </a:spcBef>
        <a:buFont typeface="Arial"/>
        <a:buChar char="–"/>
        <a:defRPr kumimoji="1" sz="6700" kern="1200">
          <a:solidFill>
            <a:schemeClr val="tx1"/>
          </a:solidFill>
          <a:latin typeface="+mn-lt"/>
          <a:ea typeface="+mn-ea"/>
          <a:cs typeface="+mn-cs"/>
        </a:defRPr>
      </a:lvl4pPr>
      <a:lvl5pPr marL="6929117" indent="-769902" algn="l" defTabSz="1539804" rtl="0" eaLnBrk="1" latinLnBrk="0" hangingPunct="1">
        <a:spcBef>
          <a:spcPct val="20000"/>
        </a:spcBef>
        <a:buFont typeface="Arial"/>
        <a:buChar char="»"/>
        <a:defRPr kumimoji="1" sz="6700" kern="1200">
          <a:solidFill>
            <a:schemeClr val="tx1"/>
          </a:solidFill>
          <a:latin typeface="+mn-lt"/>
          <a:ea typeface="+mn-ea"/>
          <a:cs typeface="+mn-cs"/>
        </a:defRPr>
      </a:lvl5pPr>
      <a:lvl6pPr marL="8468921" indent="-769902" algn="l" defTabSz="1539804" rtl="0" eaLnBrk="1" latinLnBrk="0" hangingPunct="1">
        <a:spcBef>
          <a:spcPct val="20000"/>
        </a:spcBef>
        <a:buFont typeface="Arial"/>
        <a:buChar char="•"/>
        <a:defRPr kumimoji="1" sz="6700" kern="1200">
          <a:solidFill>
            <a:schemeClr val="tx1"/>
          </a:solidFill>
          <a:latin typeface="+mn-lt"/>
          <a:ea typeface="+mn-ea"/>
          <a:cs typeface="+mn-cs"/>
        </a:defRPr>
      </a:lvl6pPr>
      <a:lvl7pPr marL="10008725" indent="-769902" algn="l" defTabSz="1539804" rtl="0" eaLnBrk="1" latinLnBrk="0" hangingPunct="1">
        <a:spcBef>
          <a:spcPct val="20000"/>
        </a:spcBef>
        <a:buFont typeface="Arial"/>
        <a:buChar char="•"/>
        <a:defRPr kumimoji="1" sz="6700" kern="1200">
          <a:solidFill>
            <a:schemeClr val="tx1"/>
          </a:solidFill>
          <a:latin typeface="+mn-lt"/>
          <a:ea typeface="+mn-ea"/>
          <a:cs typeface="+mn-cs"/>
        </a:defRPr>
      </a:lvl7pPr>
      <a:lvl8pPr marL="11548529" indent="-769902" algn="l" defTabSz="1539804" rtl="0" eaLnBrk="1" latinLnBrk="0" hangingPunct="1">
        <a:spcBef>
          <a:spcPct val="20000"/>
        </a:spcBef>
        <a:buFont typeface="Arial"/>
        <a:buChar char="•"/>
        <a:defRPr kumimoji="1" sz="6700" kern="1200">
          <a:solidFill>
            <a:schemeClr val="tx1"/>
          </a:solidFill>
          <a:latin typeface="+mn-lt"/>
          <a:ea typeface="+mn-ea"/>
          <a:cs typeface="+mn-cs"/>
        </a:defRPr>
      </a:lvl8pPr>
      <a:lvl9pPr marL="13088333" indent="-769902" algn="l" defTabSz="1539804" rtl="0" eaLnBrk="1" latinLnBrk="0" hangingPunct="1">
        <a:spcBef>
          <a:spcPct val="20000"/>
        </a:spcBef>
        <a:buFont typeface="Arial"/>
        <a:buChar char="•"/>
        <a:defRPr kumimoji="1" sz="6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539804" rtl="0" eaLnBrk="1" latinLnBrk="0" hangingPunct="1">
        <a:defRPr kumimoji="1" sz="6100" kern="1200">
          <a:solidFill>
            <a:schemeClr val="tx1"/>
          </a:solidFill>
          <a:latin typeface="+mn-lt"/>
          <a:ea typeface="+mn-ea"/>
          <a:cs typeface="+mn-cs"/>
        </a:defRPr>
      </a:lvl1pPr>
      <a:lvl2pPr marL="1539804" algn="l" defTabSz="1539804" rtl="0" eaLnBrk="1" latinLnBrk="0" hangingPunct="1">
        <a:defRPr kumimoji="1" sz="6100" kern="1200">
          <a:solidFill>
            <a:schemeClr val="tx1"/>
          </a:solidFill>
          <a:latin typeface="+mn-lt"/>
          <a:ea typeface="+mn-ea"/>
          <a:cs typeface="+mn-cs"/>
        </a:defRPr>
      </a:lvl2pPr>
      <a:lvl3pPr marL="3079608" algn="l" defTabSz="1539804" rtl="0" eaLnBrk="1" latinLnBrk="0" hangingPunct="1">
        <a:defRPr kumimoji="1" sz="6100" kern="1200">
          <a:solidFill>
            <a:schemeClr val="tx1"/>
          </a:solidFill>
          <a:latin typeface="+mn-lt"/>
          <a:ea typeface="+mn-ea"/>
          <a:cs typeface="+mn-cs"/>
        </a:defRPr>
      </a:lvl3pPr>
      <a:lvl4pPr marL="4619412" algn="l" defTabSz="1539804" rtl="0" eaLnBrk="1" latinLnBrk="0" hangingPunct="1">
        <a:defRPr kumimoji="1" sz="6100" kern="1200">
          <a:solidFill>
            <a:schemeClr val="tx1"/>
          </a:solidFill>
          <a:latin typeface="+mn-lt"/>
          <a:ea typeface="+mn-ea"/>
          <a:cs typeface="+mn-cs"/>
        </a:defRPr>
      </a:lvl4pPr>
      <a:lvl5pPr marL="6159216" algn="l" defTabSz="1539804" rtl="0" eaLnBrk="1" latinLnBrk="0" hangingPunct="1">
        <a:defRPr kumimoji="1" sz="6100" kern="1200">
          <a:solidFill>
            <a:schemeClr val="tx1"/>
          </a:solidFill>
          <a:latin typeface="+mn-lt"/>
          <a:ea typeface="+mn-ea"/>
          <a:cs typeface="+mn-cs"/>
        </a:defRPr>
      </a:lvl5pPr>
      <a:lvl6pPr marL="7699019" algn="l" defTabSz="1539804" rtl="0" eaLnBrk="1" latinLnBrk="0" hangingPunct="1">
        <a:defRPr kumimoji="1" sz="6100" kern="1200">
          <a:solidFill>
            <a:schemeClr val="tx1"/>
          </a:solidFill>
          <a:latin typeface="+mn-lt"/>
          <a:ea typeface="+mn-ea"/>
          <a:cs typeface="+mn-cs"/>
        </a:defRPr>
      </a:lvl6pPr>
      <a:lvl7pPr marL="9238823" algn="l" defTabSz="1539804" rtl="0" eaLnBrk="1" latinLnBrk="0" hangingPunct="1">
        <a:defRPr kumimoji="1" sz="6100" kern="1200">
          <a:solidFill>
            <a:schemeClr val="tx1"/>
          </a:solidFill>
          <a:latin typeface="+mn-lt"/>
          <a:ea typeface="+mn-ea"/>
          <a:cs typeface="+mn-cs"/>
        </a:defRPr>
      </a:lvl7pPr>
      <a:lvl8pPr marL="10778627" algn="l" defTabSz="1539804" rtl="0" eaLnBrk="1" latinLnBrk="0" hangingPunct="1">
        <a:defRPr kumimoji="1" sz="6100" kern="1200">
          <a:solidFill>
            <a:schemeClr val="tx1"/>
          </a:solidFill>
          <a:latin typeface="+mn-lt"/>
          <a:ea typeface="+mn-ea"/>
          <a:cs typeface="+mn-cs"/>
        </a:defRPr>
      </a:lvl8pPr>
      <a:lvl9pPr marL="12318431" algn="l" defTabSz="1539804" rtl="0" eaLnBrk="1" latinLnBrk="0" hangingPunct="1">
        <a:defRPr kumimoji="1" sz="6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横断幕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3205400" cy="10694872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3568008" y="3386499"/>
            <a:ext cx="18574316" cy="37702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3900" b="1" dirty="0" smtClean="0">
                <a:solidFill>
                  <a:srgbClr val="3366FF"/>
                </a:solidFill>
              </a:rPr>
              <a:t>今期目標台数</a:t>
            </a:r>
            <a:endParaRPr kumimoji="1" lang="ja-JP" altLang="en-US" sz="23900" b="1" dirty="0">
              <a:solidFill>
                <a:srgbClr val="3366FF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4440344" y="2509639"/>
            <a:ext cx="4596130" cy="53860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4400" b="1" dirty="0" smtClean="0">
                <a:solidFill>
                  <a:srgbClr val="3366FF"/>
                </a:solidFill>
              </a:rPr>
              <a:t>台</a:t>
            </a:r>
            <a:endParaRPr kumimoji="1" lang="ja-JP" altLang="en-US" sz="34400" b="1" dirty="0">
              <a:solidFill>
                <a:srgbClr val="3366FF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2474931" y="30236"/>
            <a:ext cx="11786587" cy="92486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59500" b="1" dirty="0" smtClean="0">
                <a:solidFill>
                  <a:srgbClr val="3366FF"/>
                </a:solidFill>
              </a:rPr>
              <a:t>000</a:t>
            </a:r>
            <a:endParaRPr kumimoji="1" lang="ja-JP" altLang="en-US" sz="59500" b="1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37613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5</Words>
  <Application>Microsoft Macintosh PowerPoint</Application>
  <PresentationFormat>ユーザー設定</PresentationFormat>
  <Paragraphs>3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>株式会社ウィトンズ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笛田 桃子</dc:creator>
  <cp:lastModifiedBy>笛田 桃子</cp:lastModifiedBy>
  <cp:revision>1</cp:revision>
  <dcterms:created xsi:type="dcterms:W3CDTF">2015-01-16T06:26:16Z</dcterms:created>
  <dcterms:modified xsi:type="dcterms:W3CDTF">2015-01-16T06:29:35Z</dcterms:modified>
</cp:coreProperties>
</file>