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43205400"/>
  <p:notesSz cx="6858000" cy="9144000"/>
  <p:defaultTextStyle>
    <a:defPPr>
      <a:defRPr lang="ja-JP"/>
    </a:defPPr>
    <a:lvl1pPr marL="0" algn="l" defTabSz="1539804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1pPr>
    <a:lvl2pPr marL="1539804" algn="l" defTabSz="1539804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2pPr>
    <a:lvl3pPr marL="3079608" algn="l" defTabSz="1539804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3pPr>
    <a:lvl4pPr marL="4619412" algn="l" defTabSz="1539804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4pPr>
    <a:lvl5pPr marL="6159216" algn="l" defTabSz="1539804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5pPr>
    <a:lvl6pPr marL="7699019" algn="l" defTabSz="1539804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6pPr>
    <a:lvl7pPr marL="9238823" algn="l" defTabSz="1539804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7pPr>
    <a:lvl8pPr marL="10778627" algn="l" defTabSz="1539804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8pPr>
    <a:lvl9pPr marL="12318431" algn="l" defTabSz="1539804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14" d="100"/>
          <a:sy n="14" d="100"/>
        </p:scale>
        <p:origin x="-3744" y="-270"/>
      </p:cViewPr>
      <p:guideLst>
        <p:guide orient="horz" pos="13608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48" y="13421680"/>
            <a:ext cx="9085342" cy="9261158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296" y="24483060"/>
            <a:ext cx="7482047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398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79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1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59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699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38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7786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1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3428-E702-5E42-971E-92D06399B441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09D9-1D75-6C45-AA89-F6D05AE46A8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130955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3428-E702-5E42-971E-92D06399B441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09D9-1D75-6C45-AA89-F6D05AE46A8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140051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59363" y="10901365"/>
            <a:ext cx="2809479" cy="23224902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361" y="10901365"/>
            <a:ext cx="8255859" cy="23224902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3428-E702-5E42-971E-92D06399B441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09D9-1D75-6C45-AA89-F6D05AE46A8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238150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3428-E702-5E42-971E-92D06399B441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09D9-1D75-6C45-AA89-F6D05AE46A8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148405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329" y="27763473"/>
            <a:ext cx="9085342" cy="8581073"/>
          </a:xfrm>
        </p:spPr>
        <p:txBody>
          <a:bodyPr anchor="t"/>
          <a:lstStyle>
            <a:lvl1pPr algn="l">
              <a:defRPr sz="13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329" y="18312295"/>
            <a:ext cx="9085342" cy="9451178"/>
          </a:xfrm>
        </p:spPr>
        <p:txBody>
          <a:bodyPr anchor="b"/>
          <a:lstStyle>
            <a:lvl1pPr marL="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1pPr>
            <a:lvl2pPr marL="1539804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2pPr>
            <a:lvl3pPr marL="3079608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619412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4pPr>
            <a:lvl5pPr marL="6159216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5pPr>
            <a:lvl6pPr marL="769901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6pPr>
            <a:lvl7pPr marL="9238823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7pPr>
            <a:lvl8pPr marL="10778627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8pPr>
            <a:lvl9pPr marL="12318431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3428-E702-5E42-971E-92D06399B441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09D9-1D75-6C45-AA89-F6D05AE46A8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535207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361" y="63507940"/>
            <a:ext cx="5531741" cy="179642453"/>
          </a:xfrm>
        </p:spPr>
        <p:txBody>
          <a:bodyPr/>
          <a:lstStyle>
            <a:lvl1pPr>
              <a:defRPr sz="9400"/>
            </a:lvl1pPr>
            <a:lvl2pPr>
              <a:defRPr sz="8100"/>
            </a:lvl2pPr>
            <a:lvl3pPr>
              <a:defRPr sz="67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35245" y="63507940"/>
            <a:ext cx="5533597" cy="179642453"/>
          </a:xfrm>
        </p:spPr>
        <p:txBody>
          <a:bodyPr/>
          <a:lstStyle>
            <a:lvl1pPr>
              <a:defRPr sz="9400"/>
            </a:lvl1pPr>
            <a:lvl2pPr>
              <a:defRPr sz="8100"/>
            </a:lvl2pPr>
            <a:lvl3pPr>
              <a:defRPr sz="67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3428-E702-5E42-971E-92D06399B441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09D9-1D75-6C45-AA89-F6D05AE46A8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604101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2" y="1730219"/>
            <a:ext cx="9619774" cy="72009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9671212"/>
            <a:ext cx="4722671" cy="4030501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39804" indent="0">
              <a:buNone/>
              <a:defRPr sz="6700" b="1"/>
            </a:lvl2pPr>
            <a:lvl3pPr marL="3079608" indent="0">
              <a:buNone/>
              <a:defRPr sz="6100" b="1"/>
            </a:lvl3pPr>
            <a:lvl4pPr marL="4619412" indent="0">
              <a:buNone/>
              <a:defRPr sz="5400" b="1"/>
            </a:lvl4pPr>
            <a:lvl5pPr marL="6159216" indent="0">
              <a:buNone/>
              <a:defRPr sz="5400" b="1"/>
            </a:lvl5pPr>
            <a:lvl6pPr marL="7699019" indent="0">
              <a:buNone/>
              <a:defRPr sz="5400" b="1"/>
            </a:lvl6pPr>
            <a:lvl7pPr marL="9238823" indent="0">
              <a:buNone/>
              <a:defRPr sz="5400" b="1"/>
            </a:lvl7pPr>
            <a:lvl8pPr marL="10778627" indent="0">
              <a:buNone/>
              <a:defRPr sz="5400" b="1"/>
            </a:lvl8pPr>
            <a:lvl9pPr marL="12318431" indent="0">
              <a:buNone/>
              <a:defRPr sz="54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432" y="13701713"/>
            <a:ext cx="4722671" cy="24893114"/>
          </a:xfrm>
        </p:spPr>
        <p:txBody>
          <a:bodyPr/>
          <a:lstStyle>
            <a:lvl1pPr>
              <a:defRPr sz="8100"/>
            </a:lvl1pPr>
            <a:lvl2pPr>
              <a:defRPr sz="67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29680" y="9671212"/>
            <a:ext cx="4724526" cy="4030501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39804" indent="0">
              <a:buNone/>
              <a:defRPr sz="6700" b="1"/>
            </a:lvl2pPr>
            <a:lvl3pPr marL="3079608" indent="0">
              <a:buNone/>
              <a:defRPr sz="6100" b="1"/>
            </a:lvl3pPr>
            <a:lvl4pPr marL="4619412" indent="0">
              <a:buNone/>
              <a:defRPr sz="5400" b="1"/>
            </a:lvl4pPr>
            <a:lvl5pPr marL="6159216" indent="0">
              <a:buNone/>
              <a:defRPr sz="5400" b="1"/>
            </a:lvl5pPr>
            <a:lvl6pPr marL="7699019" indent="0">
              <a:buNone/>
              <a:defRPr sz="5400" b="1"/>
            </a:lvl6pPr>
            <a:lvl7pPr marL="9238823" indent="0">
              <a:buNone/>
              <a:defRPr sz="5400" b="1"/>
            </a:lvl7pPr>
            <a:lvl8pPr marL="10778627" indent="0">
              <a:buNone/>
              <a:defRPr sz="5400" b="1"/>
            </a:lvl8pPr>
            <a:lvl9pPr marL="12318431" indent="0">
              <a:buNone/>
              <a:defRPr sz="54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29680" y="13701713"/>
            <a:ext cx="4724526" cy="24893114"/>
          </a:xfrm>
        </p:spPr>
        <p:txBody>
          <a:bodyPr/>
          <a:lstStyle>
            <a:lvl1pPr>
              <a:defRPr sz="8100"/>
            </a:lvl1pPr>
            <a:lvl2pPr>
              <a:defRPr sz="67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3428-E702-5E42-971E-92D06399B441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09D9-1D75-6C45-AA89-F6D05AE46A8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021489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3428-E702-5E42-971E-92D06399B441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09D9-1D75-6C45-AA89-F6D05AE46A8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199404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3428-E702-5E42-971E-92D06399B441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09D9-1D75-6C45-AA89-F6D05AE46A8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590250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3" y="1720215"/>
            <a:ext cx="3516488" cy="7320915"/>
          </a:xfrm>
        </p:spPr>
        <p:txBody>
          <a:bodyPr anchor="b"/>
          <a:lstStyle>
            <a:lvl1pPr algn="l">
              <a:defRPr sz="6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78960" y="1720218"/>
            <a:ext cx="5975246" cy="36874612"/>
          </a:xfrm>
        </p:spPr>
        <p:txBody>
          <a:bodyPr/>
          <a:lstStyle>
            <a:lvl1pPr>
              <a:defRPr sz="10800"/>
            </a:lvl1pPr>
            <a:lvl2pPr>
              <a:defRPr sz="9400"/>
            </a:lvl2pPr>
            <a:lvl3pPr>
              <a:defRPr sz="8100"/>
            </a:lvl3pPr>
            <a:lvl4pPr>
              <a:defRPr sz="6700"/>
            </a:lvl4pPr>
            <a:lvl5pPr>
              <a:defRPr sz="6700"/>
            </a:lvl5pPr>
            <a:lvl6pPr>
              <a:defRPr sz="6700"/>
            </a:lvl6pPr>
            <a:lvl7pPr>
              <a:defRPr sz="6700"/>
            </a:lvl7pPr>
            <a:lvl8pPr>
              <a:defRPr sz="6700"/>
            </a:lvl8pPr>
            <a:lvl9pPr>
              <a:defRPr sz="6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433" y="9041133"/>
            <a:ext cx="3516488" cy="29553697"/>
          </a:xfrm>
        </p:spPr>
        <p:txBody>
          <a:bodyPr/>
          <a:lstStyle>
            <a:lvl1pPr marL="0" indent="0">
              <a:buNone/>
              <a:defRPr sz="4700"/>
            </a:lvl1pPr>
            <a:lvl2pPr marL="1539804" indent="0">
              <a:buNone/>
              <a:defRPr sz="4000"/>
            </a:lvl2pPr>
            <a:lvl3pPr marL="3079608" indent="0">
              <a:buNone/>
              <a:defRPr sz="3400"/>
            </a:lvl3pPr>
            <a:lvl4pPr marL="4619412" indent="0">
              <a:buNone/>
              <a:defRPr sz="3000"/>
            </a:lvl4pPr>
            <a:lvl5pPr marL="6159216" indent="0">
              <a:buNone/>
              <a:defRPr sz="3000"/>
            </a:lvl5pPr>
            <a:lvl6pPr marL="7699019" indent="0">
              <a:buNone/>
              <a:defRPr sz="3000"/>
            </a:lvl6pPr>
            <a:lvl7pPr marL="9238823" indent="0">
              <a:buNone/>
              <a:defRPr sz="3000"/>
            </a:lvl7pPr>
            <a:lvl8pPr marL="10778627" indent="0">
              <a:buNone/>
              <a:defRPr sz="3000"/>
            </a:lvl8pPr>
            <a:lvl9pPr marL="12318431" indent="0">
              <a:buNone/>
              <a:defRPr sz="3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3428-E702-5E42-971E-92D06399B441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09D9-1D75-6C45-AA89-F6D05AE46A8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012441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048" y="30243780"/>
            <a:ext cx="6413183" cy="3570449"/>
          </a:xfrm>
        </p:spPr>
        <p:txBody>
          <a:bodyPr anchor="b"/>
          <a:lstStyle>
            <a:lvl1pPr algn="l">
              <a:defRPr sz="6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048" y="3860483"/>
            <a:ext cx="6413183" cy="25923240"/>
          </a:xfrm>
        </p:spPr>
        <p:txBody>
          <a:bodyPr/>
          <a:lstStyle>
            <a:lvl1pPr marL="0" indent="0">
              <a:buNone/>
              <a:defRPr sz="10800"/>
            </a:lvl1pPr>
            <a:lvl2pPr marL="1539804" indent="0">
              <a:buNone/>
              <a:defRPr sz="9400"/>
            </a:lvl2pPr>
            <a:lvl3pPr marL="3079608" indent="0">
              <a:buNone/>
              <a:defRPr sz="8100"/>
            </a:lvl3pPr>
            <a:lvl4pPr marL="4619412" indent="0">
              <a:buNone/>
              <a:defRPr sz="6700"/>
            </a:lvl4pPr>
            <a:lvl5pPr marL="6159216" indent="0">
              <a:buNone/>
              <a:defRPr sz="6700"/>
            </a:lvl5pPr>
            <a:lvl6pPr marL="7699019" indent="0">
              <a:buNone/>
              <a:defRPr sz="6700"/>
            </a:lvl6pPr>
            <a:lvl7pPr marL="9238823" indent="0">
              <a:buNone/>
              <a:defRPr sz="6700"/>
            </a:lvl7pPr>
            <a:lvl8pPr marL="10778627" indent="0">
              <a:buNone/>
              <a:defRPr sz="6700"/>
            </a:lvl8pPr>
            <a:lvl9pPr marL="12318431" indent="0">
              <a:buNone/>
              <a:defRPr sz="6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048" y="33814229"/>
            <a:ext cx="6413183" cy="5070631"/>
          </a:xfrm>
        </p:spPr>
        <p:txBody>
          <a:bodyPr/>
          <a:lstStyle>
            <a:lvl1pPr marL="0" indent="0">
              <a:buNone/>
              <a:defRPr sz="4700"/>
            </a:lvl1pPr>
            <a:lvl2pPr marL="1539804" indent="0">
              <a:buNone/>
              <a:defRPr sz="4000"/>
            </a:lvl2pPr>
            <a:lvl3pPr marL="3079608" indent="0">
              <a:buNone/>
              <a:defRPr sz="3400"/>
            </a:lvl3pPr>
            <a:lvl4pPr marL="4619412" indent="0">
              <a:buNone/>
              <a:defRPr sz="3000"/>
            </a:lvl4pPr>
            <a:lvl5pPr marL="6159216" indent="0">
              <a:buNone/>
              <a:defRPr sz="3000"/>
            </a:lvl5pPr>
            <a:lvl6pPr marL="7699019" indent="0">
              <a:buNone/>
              <a:defRPr sz="3000"/>
            </a:lvl6pPr>
            <a:lvl7pPr marL="9238823" indent="0">
              <a:buNone/>
              <a:defRPr sz="3000"/>
            </a:lvl7pPr>
            <a:lvl8pPr marL="10778627" indent="0">
              <a:buNone/>
              <a:defRPr sz="3000"/>
            </a:lvl8pPr>
            <a:lvl9pPr marL="12318431" indent="0">
              <a:buNone/>
              <a:defRPr sz="3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3428-E702-5E42-971E-92D06399B441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09D9-1D75-6C45-AA89-F6D05AE46A8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651166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432" y="1730219"/>
            <a:ext cx="9619774" cy="7200900"/>
          </a:xfrm>
          <a:prstGeom prst="rect">
            <a:avLst/>
          </a:prstGeom>
        </p:spPr>
        <p:txBody>
          <a:bodyPr vert="horz" lIns="307961" tIns="153980" rIns="307961" bIns="15398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0081263"/>
            <a:ext cx="9619774" cy="28513567"/>
          </a:xfrm>
          <a:prstGeom prst="rect">
            <a:avLst/>
          </a:prstGeom>
        </p:spPr>
        <p:txBody>
          <a:bodyPr vert="horz" lIns="307961" tIns="153980" rIns="307961" bIns="15398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432" y="40045008"/>
            <a:ext cx="2494016" cy="2300288"/>
          </a:xfrm>
          <a:prstGeom prst="rect">
            <a:avLst/>
          </a:prstGeom>
        </p:spPr>
        <p:txBody>
          <a:bodyPr vert="horz" lIns="307961" tIns="153980" rIns="307961" bIns="153980" rtlCol="0" anchor="ctr"/>
          <a:lstStyle>
            <a:lvl1pPr algn="l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E3428-E702-5E42-971E-92D06399B441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1952" y="40045008"/>
            <a:ext cx="3384735" cy="2300288"/>
          </a:xfrm>
          <a:prstGeom prst="rect">
            <a:avLst/>
          </a:prstGeom>
        </p:spPr>
        <p:txBody>
          <a:bodyPr vert="horz" lIns="307961" tIns="153980" rIns="307961" bIns="153980" rtlCol="0" anchor="ctr"/>
          <a:lstStyle>
            <a:lvl1pPr algn="ct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0190" y="40045008"/>
            <a:ext cx="2494016" cy="2300288"/>
          </a:xfrm>
          <a:prstGeom prst="rect">
            <a:avLst/>
          </a:prstGeom>
        </p:spPr>
        <p:txBody>
          <a:bodyPr vert="horz" lIns="307961" tIns="153980" rIns="307961" bIns="15398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009D9-1D75-6C45-AA89-F6D05AE46A8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035265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539804" rtl="0" eaLnBrk="1" latinLnBrk="0" hangingPunct="1">
        <a:spcBef>
          <a:spcPct val="0"/>
        </a:spcBef>
        <a:buNone/>
        <a:defRPr kumimoji="1" sz="1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54853" indent="-1154853" algn="l" defTabSz="1539804" rtl="0" eaLnBrk="1" latinLnBrk="0" hangingPunct="1">
        <a:spcBef>
          <a:spcPct val="20000"/>
        </a:spcBef>
        <a:buFont typeface="Arial"/>
        <a:buChar char="•"/>
        <a:defRPr kumimoji="1" sz="10800" kern="1200">
          <a:solidFill>
            <a:schemeClr val="tx1"/>
          </a:solidFill>
          <a:latin typeface="+mn-lt"/>
          <a:ea typeface="+mn-ea"/>
          <a:cs typeface="+mn-cs"/>
        </a:defRPr>
      </a:lvl1pPr>
      <a:lvl2pPr marL="2502181" indent="-962377" algn="l" defTabSz="1539804" rtl="0" eaLnBrk="1" latinLnBrk="0" hangingPunct="1">
        <a:spcBef>
          <a:spcPct val="20000"/>
        </a:spcBef>
        <a:buFont typeface="Arial"/>
        <a:buChar char="–"/>
        <a:defRPr kumimoji="1" sz="9400" kern="1200">
          <a:solidFill>
            <a:schemeClr val="tx1"/>
          </a:solidFill>
          <a:latin typeface="+mn-lt"/>
          <a:ea typeface="+mn-ea"/>
          <a:cs typeface="+mn-cs"/>
        </a:defRPr>
      </a:lvl2pPr>
      <a:lvl3pPr marL="3849510" indent="-769902" algn="l" defTabSz="1539804" rtl="0" eaLnBrk="1" latinLnBrk="0" hangingPunct="1">
        <a:spcBef>
          <a:spcPct val="20000"/>
        </a:spcBef>
        <a:buFont typeface="Arial"/>
        <a:buChar char="•"/>
        <a:defRPr kumimoji="1"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5389314" indent="-769902" algn="l" defTabSz="1539804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4pPr>
      <a:lvl5pPr marL="6929117" indent="-769902" algn="l" defTabSz="1539804" rtl="0" eaLnBrk="1" latinLnBrk="0" hangingPunct="1">
        <a:spcBef>
          <a:spcPct val="20000"/>
        </a:spcBef>
        <a:buFont typeface="Arial"/>
        <a:buChar char="»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5pPr>
      <a:lvl6pPr marL="8468921" indent="-769902" algn="l" defTabSz="1539804" rtl="0" eaLnBrk="1" latinLnBrk="0" hangingPunct="1">
        <a:spcBef>
          <a:spcPct val="20000"/>
        </a:spcBef>
        <a:buFont typeface="Arial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08725" indent="-769902" algn="l" defTabSz="1539804" rtl="0" eaLnBrk="1" latinLnBrk="0" hangingPunct="1">
        <a:spcBef>
          <a:spcPct val="20000"/>
        </a:spcBef>
        <a:buFont typeface="Arial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7pPr>
      <a:lvl8pPr marL="11548529" indent="-769902" algn="l" defTabSz="1539804" rtl="0" eaLnBrk="1" latinLnBrk="0" hangingPunct="1">
        <a:spcBef>
          <a:spcPct val="20000"/>
        </a:spcBef>
        <a:buFont typeface="Arial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8pPr>
      <a:lvl9pPr marL="13088333" indent="-769902" algn="l" defTabSz="1539804" rtl="0" eaLnBrk="1" latinLnBrk="0" hangingPunct="1">
        <a:spcBef>
          <a:spcPct val="20000"/>
        </a:spcBef>
        <a:buFont typeface="Arial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539804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39804" algn="l" defTabSz="1539804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79608" algn="l" defTabSz="1539804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19412" algn="l" defTabSz="1539804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59216" algn="l" defTabSz="1539804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699019" algn="l" defTabSz="1539804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38823" algn="l" defTabSz="1539804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778627" algn="l" defTabSz="1539804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18431" algn="l" defTabSz="1539804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7195" y="0"/>
            <a:ext cx="10688638" cy="43205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円形吹き出し 5"/>
          <p:cNvSpPr/>
          <p:nvPr/>
        </p:nvSpPr>
        <p:spPr>
          <a:xfrm>
            <a:off x="60960" y="946513"/>
            <a:ext cx="8169792" cy="5594226"/>
          </a:xfrm>
          <a:prstGeom prst="wedgeEllipseCallout">
            <a:avLst>
              <a:gd name="adj1" fmla="val 20011"/>
              <a:gd name="adj2" fmla="val 63490"/>
            </a:avLst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 rot="20550960">
            <a:off x="959578" y="1818484"/>
            <a:ext cx="6391493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200" b="1" dirty="0" smtClean="0">
                <a:solidFill>
                  <a:srgbClr val="FF0000"/>
                </a:solidFill>
              </a:rPr>
              <a:t>本日</a:t>
            </a:r>
            <a:endParaRPr kumimoji="1" lang="ja-JP" altLang="en-US" sz="24200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91369" y="8866762"/>
            <a:ext cx="5478423" cy="3062793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34400" b="1" dirty="0" smtClean="0">
                <a:solidFill>
                  <a:schemeClr val="bg1"/>
                </a:solidFill>
              </a:rPr>
              <a:t>お客様感謝デー</a:t>
            </a:r>
            <a:endParaRPr kumimoji="1" lang="ja-JP" altLang="en-US" sz="3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909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5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スライド 1</vt:lpstr>
    </vt:vector>
  </TitlesOfParts>
  <Company>株式会社ウィトンズ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tec</cp:lastModifiedBy>
  <cp:revision>8</cp:revision>
  <dcterms:created xsi:type="dcterms:W3CDTF">2015-01-15T05:03:51Z</dcterms:created>
  <dcterms:modified xsi:type="dcterms:W3CDTF">2015-03-12T06:02:15Z</dcterms:modified>
</cp:coreProperties>
</file>