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906000" cy="6858000" type="A4"/>
  <p:notesSz cx="9144000" cy="6858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124"/>
    <a:srgbClr val="FF790B"/>
    <a:srgbClr val="26B2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600" y="5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436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47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26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61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03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59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37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54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61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69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03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5EA0A-340B-4F40-A5B2-6393A8516767}" type="datetimeFigureOut">
              <a:rPr kumimoji="1" lang="ja-JP" altLang="en-US" smtClean="0"/>
              <a:pPr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14258-1E0E-9647-A9E4-43A5DEA90FA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35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８背景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60" y="-50561"/>
            <a:ext cx="9906000" cy="6858000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756617" y="205522"/>
            <a:ext cx="8336045" cy="22395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29817" y="366702"/>
            <a:ext cx="6917278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0" b="1" dirty="0">
                <a:solidFill>
                  <a:schemeClr val="bg1"/>
                </a:solidFill>
                <a:latin typeface="Osaka"/>
                <a:ea typeface="Osaka"/>
                <a:cs typeface="Osaka"/>
              </a:rPr>
              <a:t>感謝セール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6618" y="1835360"/>
            <a:ext cx="8336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FFFF"/>
                </a:solidFill>
              </a:rPr>
              <a:t>００００年０月００日</a:t>
            </a:r>
            <a:r>
              <a:rPr kumimoji="1" lang="en-US" altLang="ja-JP" sz="2800" b="1" dirty="0">
                <a:solidFill>
                  <a:srgbClr val="FFFFFF"/>
                </a:solidFill>
              </a:rPr>
              <a:t>〜</a:t>
            </a:r>
            <a:r>
              <a:rPr kumimoji="1" lang="ja-JP" altLang="en-US" sz="2800" b="1" dirty="0">
                <a:solidFill>
                  <a:srgbClr val="FFFFFF"/>
                </a:solidFill>
              </a:rPr>
              <a:t>０月００日</a:t>
            </a:r>
          </a:p>
        </p:txBody>
      </p:sp>
      <p:sp>
        <p:nvSpPr>
          <p:cNvPr id="11" name="星 16 10"/>
          <p:cNvSpPr/>
          <p:nvPr/>
        </p:nvSpPr>
        <p:spPr>
          <a:xfrm>
            <a:off x="4864200" y="2699504"/>
            <a:ext cx="4804102" cy="3908309"/>
          </a:xfrm>
          <a:prstGeom prst="star16">
            <a:avLst>
              <a:gd name="adj" fmla="val 42668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 16 11"/>
          <p:cNvSpPr/>
          <p:nvPr/>
        </p:nvSpPr>
        <p:spPr>
          <a:xfrm>
            <a:off x="4805236" y="2690411"/>
            <a:ext cx="4804102" cy="3908309"/>
          </a:xfrm>
          <a:prstGeom prst="star16">
            <a:avLst>
              <a:gd name="adj" fmla="val 42668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55162" y="2298512"/>
            <a:ext cx="2050073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700" b="1" dirty="0">
                <a:solidFill>
                  <a:schemeClr val="bg1"/>
                </a:solidFill>
              </a:rPr>
              <a:t>3</a:t>
            </a:r>
            <a:endParaRPr kumimoji="1" lang="ja-JP" altLang="en-US" sz="28700" b="1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38282" y="3931167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800" b="1" dirty="0">
                <a:solidFill>
                  <a:srgbClr val="FFFFFF"/>
                </a:solidFill>
              </a:rPr>
              <a:t>倍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7230" y="2675185"/>
            <a:ext cx="42338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b="1" dirty="0">
                <a:solidFill>
                  <a:schemeClr val="bg1"/>
                </a:solidFill>
                <a:latin typeface="Osaka"/>
                <a:ea typeface="Osaka"/>
                <a:cs typeface="Osaka"/>
              </a:rPr>
              <a:t>ポイント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3489" y="2631719"/>
            <a:ext cx="42338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Osaka"/>
                <a:ea typeface="Osaka"/>
                <a:cs typeface="Osaka"/>
              </a:rPr>
              <a:t>ポイント</a:t>
            </a:r>
          </a:p>
        </p:txBody>
      </p:sp>
      <p:sp>
        <p:nvSpPr>
          <p:cNvPr id="18" name="円/楕円 17"/>
          <p:cNvSpPr/>
          <p:nvPr/>
        </p:nvSpPr>
        <p:spPr>
          <a:xfrm>
            <a:off x="846621" y="4115051"/>
            <a:ext cx="3740904" cy="2185500"/>
          </a:xfrm>
          <a:prstGeom prst="ellipse">
            <a:avLst/>
          </a:prstGeom>
          <a:solidFill>
            <a:srgbClr val="26B2CA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304761" y="4558053"/>
            <a:ext cx="2954655" cy="1449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ja-JP" altLang="en-US" sz="5400" b="1" dirty="0">
                <a:solidFill>
                  <a:srgbClr val="FFFFFF"/>
                </a:solidFill>
              </a:rPr>
              <a:t>新規会員</a:t>
            </a:r>
            <a:endParaRPr kumimoji="1" lang="en-US" altLang="ja-JP" sz="5400" b="1" dirty="0">
              <a:solidFill>
                <a:srgbClr val="FFFFFF"/>
              </a:solidFill>
            </a:endParaRPr>
          </a:p>
          <a:p>
            <a:pPr>
              <a:lnSpc>
                <a:spcPct val="80000"/>
              </a:lnSpc>
            </a:pPr>
            <a:r>
              <a:rPr lang="ja-JP" altLang="en-US" sz="5400" b="1" dirty="0">
                <a:solidFill>
                  <a:srgbClr val="FFFFFF"/>
                </a:solidFill>
              </a:rPr>
              <a:t>募集中</a:t>
            </a:r>
            <a:r>
              <a:rPr lang="en-US" altLang="ja-JP" sz="5400" b="1" dirty="0">
                <a:solidFill>
                  <a:srgbClr val="FFFFFF"/>
                </a:solidFill>
              </a:rPr>
              <a:t>!!</a:t>
            </a:r>
            <a:endParaRPr kumimoji="1" lang="ja-JP" altLang="en-US" sz="5400" b="1" dirty="0">
              <a:solidFill>
                <a:srgbClr val="FFFFFF"/>
              </a:solidFill>
            </a:endParaRPr>
          </a:p>
        </p:txBody>
      </p:sp>
      <p:sp>
        <p:nvSpPr>
          <p:cNvPr id="20" name="星 4 19"/>
          <p:cNvSpPr/>
          <p:nvPr/>
        </p:nvSpPr>
        <p:spPr>
          <a:xfrm>
            <a:off x="205316" y="2213317"/>
            <a:ext cx="590669" cy="698962"/>
          </a:xfrm>
          <a:prstGeom prst="star4">
            <a:avLst>
              <a:gd name="adj" fmla="val 1109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星 4 20"/>
          <p:cNvSpPr/>
          <p:nvPr/>
        </p:nvSpPr>
        <p:spPr>
          <a:xfrm>
            <a:off x="551285" y="3976119"/>
            <a:ext cx="590669" cy="698962"/>
          </a:xfrm>
          <a:prstGeom prst="star4">
            <a:avLst>
              <a:gd name="adj" fmla="val 1109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星 4 21"/>
          <p:cNvSpPr/>
          <p:nvPr/>
        </p:nvSpPr>
        <p:spPr>
          <a:xfrm>
            <a:off x="4875137" y="5700722"/>
            <a:ext cx="410667" cy="485959"/>
          </a:xfrm>
          <a:prstGeom prst="star4">
            <a:avLst>
              <a:gd name="adj" fmla="val 1109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星 4 22"/>
          <p:cNvSpPr/>
          <p:nvPr/>
        </p:nvSpPr>
        <p:spPr>
          <a:xfrm>
            <a:off x="5016852" y="5864529"/>
            <a:ext cx="736934" cy="872044"/>
          </a:xfrm>
          <a:prstGeom prst="star4">
            <a:avLst>
              <a:gd name="adj" fmla="val 11091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星 4 23"/>
          <p:cNvSpPr/>
          <p:nvPr/>
        </p:nvSpPr>
        <p:spPr>
          <a:xfrm>
            <a:off x="8983334" y="5612427"/>
            <a:ext cx="668031" cy="790508"/>
          </a:xfrm>
          <a:prstGeom prst="star4">
            <a:avLst>
              <a:gd name="adj" fmla="val 11091"/>
            </a:avLst>
          </a:prstGeom>
          <a:solidFill>
            <a:srgbClr val="FF512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星 4 24"/>
          <p:cNvSpPr/>
          <p:nvPr/>
        </p:nvSpPr>
        <p:spPr>
          <a:xfrm>
            <a:off x="8857250" y="2363366"/>
            <a:ext cx="637102" cy="753909"/>
          </a:xfrm>
          <a:prstGeom prst="star4">
            <a:avLst>
              <a:gd name="adj" fmla="val 11091"/>
            </a:avLst>
          </a:prstGeom>
          <a:solidFill>
            <a:srgbClr val="FF790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星 4 25"/>
          <p:cNvSpPr/>
          <p:nvPr/>
        </p:nvSpPr>
        <p:spPr>
          <a:xfrm>
            <a:off x="345951" y="5903196"/>
            <a:ext cx="410667" cy="485959"/>
          </a:xfrm>
          <a:prstGeom prst="star4">
            <a:avLst>
              <a:gd name="adj" fmla="val 1109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1370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D2A5E8F9-3FA7-4A0C-A823-2F59C057ECE0}"/>
</file>

<file path=customXml/itemProps2.xml><?xml version="1.0" encoding="utf-8"?>
<ds:datastoreItem xmlns:ds="http://schemas.openxmlformats.org/officeDocument/2006/customXml" ds:itemID="{8CDDA70F-E62A-48F5-8365-02389730E805}"/>
</file>

<file path=customXml/itemProps3.xml><?xml version="1.0" encoding="utf-8"?>
<ds:datastoreItem xmlns:ds="http://schemas.openxmlformats.org/officeDocument/2006/customXml" ds:itemID="{8AC47A2B-99B7-4B52-9521-5CC335C98025}"/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</Words>
  <Application>Microsoft Office PowerPoint</Application>
  <PresentationFormat>A4 210 x 297 mm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Osaka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sugimura yuki(杉村 有希 TEC □ＲＳ本□ＲＳＳＳ□エリア・ＢＰ推進)</cp:lastModifiedBy>
  <cp:revision>6</cp:revision>
  <dcterms:created xsi:type="dcterms:W3CDTF">2015-01-14T10:05:58Z</dcterms:created>
  <dcterms:modified xsi:type="dcterms:W3CDTF">2025-10-02T06:31:18Z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