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562850" cy="1068863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BEB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5"/>
    <p:restoredTop sz="94615"/>
  </p:normalViewPr>
  <p:slideViewPr>
    <p:cSldViewPr snapToGrid="0" snapToObjects="1">
      <p:cViewPr varScale="1">
        <p:scale>
          <a:sx n="42" d="100"/>
          <a:sy n="42" d="100"/>
        </p:scale>
        <p:origin x="2196" y="6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F5184-9522-4747-A21F-A524F8358F8F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143000"/>
            <a:ext cx="218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D12C1-3846-0D4C-99A0-E4F18B46F6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6999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1D12C1-3846-0D4C-99A0-E4F18B46F67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13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536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3025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695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187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712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5861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550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029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578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103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5645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8B4F9-AED4-8F40-954D-7D16CF609402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218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41DF862F-488C-0C42-BF67-33C05241C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" y="2751904"/>
            <a:ext cx="7543800" cy="63627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A78F257-187A-D545-955D-0BB2994EB7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375" y="342241"/>
            <a:ext cx="5880100" cy="22860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2AC809E-A548-8F40-9547-BFA8BB1884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825" y="3591934"/>
            <a:ext cx="6553200" cy="19812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5D32188-3B97-1340-BEA0-E72D8D15F5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821" y="5787202"/>
            <a:ext cx="4114800" cy="88900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B18EFE3D-C7E5-C548-8915-63B9CB1937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48075" y="5557636"/>
            <a:ext cx="2933700" cy="494030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B2260FC7-9048-134D-B8A0-1776B6FC8DB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6817" y="6815420"/>
            <a:ext cx="2628900" cy="19939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C4D6FA8-3373-0044-B8F7-7C51D48D832E}"/>
              </a:ext>
            </a:extLst>
          </p:cNvPr>
          <p:cNvSpPr txBox="1"/>
          <p:nvPr/>
        </p:nvSpPr>
        <p:spPr>
          <a:xfrm>
            <a:off x="420231" y="9374946"/>
            <a:ext cx="318135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500" b="1">
                <a:latin typeface="Meiryo UI" panose="020B0604030504040204" pitchFamily="50" charset="-128"/>
                <a:ea typeface="Meiryo UI" panose="020B0604030504040204" pitchFamily="50" charset="-128"/>
              </a:rPr>
              <a:t>○○○○○スーパー</a:t>
            </a:r>
            <a:endParaRPr kumimoji="1" lang="ja-JP" altLang="en-US" sz="25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049D8A2-8C6F-D441-9E0B-8D12B958DE78}"/>
              </a:ext>
            </a:extLst>
          </p:cNvPr>
          <p:cNvSpPr txBox="1"/>
          <p:nvPr/>
        </p:nvSpPr>
        <p:spPr>
          <a:xfrm>
            <a:off x="848534" y="7793613"/>
            <a:ext cx="91827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5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lang="ja-JP" altLang="en-US" sz="24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円</a:t>
            </a:r>
            <a:endParaRPr kumimoji="1" lang="ja-JP" altLang="en-US" sz="2400" b="1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1EA0368-58AD-5349-AF5E-AD05E32BB8F9}"/>
              </a:ext>
            </a:extLst>
          </p:cNvPr>
          <p:cNvSpPr txBox="1"/>
          <p:nvPr/>
        </p:nvSpPr>
        <p:spPr>
          <a:xfrm>
            <a:off x="836910" y="8409429"/>
            <a:ext cx="9298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" sz="2000" b="1">
                <a:latin typeface="Meiryo UI" panose="020B0604030504040204" pitchFamily="50" charset="-128"/>
                <a:ea typeface="Meiryo UI" panose="020B0604030504040204" pitchFamily="50" charset="-128"/>
              </a:rPr>
              <a:t>Ｌ</a:t>
            </a:r>
            <a:r>
              <a:rPr lang="ja-JP" altLang="en-US" sz="1200" b="1">
                <a:latin typeface="Meiryo UI" panose="020B0604030504040204" pitchFamily="50" charset="-128"/>
                <a:ea typeface="Meiryo UI" panose="020B0604030504040204" pitchFamily="50" charset="-128"/>
              </a:rPr>
              <a:t>サイズ</a:t>
            </a:r>
            <a:endParaRPr kumimoji="1" lang="ja-JP" altLang="en-US" sz="12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4B68AE1-0CEF-F74B-8A29-8E384C60B8CA}"/>
              </a:ext>
            </a:extLst>
          </p:cNvPr>
          <p:cNvSpPr txBox="1"/>
          <p:nvPr/>
        </p:nvSpPr>
        <p:spPr>
          <a:xfrm>
            <a:off x="2258880" y="7793613"/>
            <a:ext cx="91827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5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lang="ja-JP" altLang="en-US" sz="24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円</a:t>
            </a:r>
            <a:endParaRPr kumimoji="1" lang="ja-JP" altLang="en-US" sz="2400" b="1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0C3986E-DD11-AA4D-A2EA-4D765204D3C4}"/>
              </a:ext>
            </a:extLst>
          </p:cNvPr>
          <p:cNvSpPr txBox="1"/>
          <p:nvPr/>
        </p:nvSpPr>
        <p:spPr>
          <a:xfrm>
            <a:off x="2247256" y="8409429"/>
            <a:ext cx="9298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M</a:t>
            </a:r>
            <a:r>
              <a:rPr lang="ja-JP" altLang="en-US" sz="1200" b="1">
                <a:latin typeface="Meiryo UI" panose="020B0604030504040204" pitchFamily="50" charset="-128"/>
                <a:ea typeface="Meiryo UI" panose="020B0604030504040204" pitchFamily="50" charset="-128"/>
              </a:rPr>
              <a:t>サイズ</a:t>
            </a:r>
            <a:endParaRPr kumimoji="1" lang="ja-JP" altLang="en-US" sz="12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0282192-B2C1-754E-80C5-24BEAAD67E5F}"/>
              </a:ext>
            </a:extLst>
          </p:cNvPr>
          <p:cNvSpPr txBox="1"/>
          <p:nvPr/>
        </p:nvSpPr>
        <p:spPr>
          <a:xfrm>
            <a:off x="389236" y="2854102"/>
            <a:ext cx="6817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2020</a:t>
            </a:r>
            <a:r>
              <a:rPr lang="ja-JP" altLang="en-US" sz="20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 ７月１日</a:t>
            </a:r>
            <a:r>
              <a:rPr lang="ja-JP" altLang="en-US" sz="20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より、</a:t>
            </a:r>
            <a:r>
              <a:rPr lang="ja-JP" altLang="en-US" sz="20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レジ袋有料化</a:t>
            </a:r>
            <a:r>
              <a:rPr lang="ja-JP" altLang="en-US" sz="20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が義務付けされます</a:t>
            </a:r>
          </a:p>
        </p:txBody>
      </p:sp>
    </p:spTree>
    <p:extLst>
      <p:ext uri="{BB962C8B-B14F-4D97-AF65-F5344CB8AC3E}">
        <p14:creationId xmlns:p14="http://schemas.microsoft.com/office/powerpoint/2010/main" val="291876883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26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ＭＳ Ｐゴシック</vt:lpstr>
      <vt:lpstr>游ゴシック</vt:lpstr>
      <vt:lpstr>Arial</vt:lpstr>
      <vt:lpstr>Calibri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 ズ</dc:creator>
  <cp:lastModifiedBy>小池　京子</cp:lastModifiedBy>
  <cp:revision>18</cp:revision>
  <dcterms:created xsi:type="dcterms:W3CDTF">2020-05-26T07:26:38Z</dcterms:created>
  <dcterms:modified xsi:type="dcterms:W3CDTF">2020-06-25T06:17:48Z</dcterms:modified>
</cp:coreProperties>
</file>