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tif" ContentType="image/tif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62850" cy="10688638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4048" y="-104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ED3BA-985E-D446-9201-BCEB045A66E9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11B04-EBD6-F84E-82CB-0B5BF2A51A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2264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ED3BA-985E-D446-9201-BCEB045A66E9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11B04-EBD6-F84E-82CB-0B5BF2A51A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5682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ED3BA-985E-D446-9201-BCEB045A66E9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11B04-EBD6-F84E-82CB-0B5BF2A51A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9402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ED3BA-985E-D446-9201-BCEB045A66E9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11B04-EBD6-F84E-82CB-0B5BF2A51A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6168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ED3BA-985E-D446-9201-BCEB045A66E9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11B04-EBD6-F84E-82CB-0B5BF2A51A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2620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ED3BA-985E-D446-9201-BCEB045A66E9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11B04-EBD6-F84E-82CB-0B5BF2A51A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3015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ED3BA-985E-D446-9201-BCEB045A66E9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11B04-EBD6-F84E-82CB-0B5BF2A51A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2203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ED3BA-985E-D446-9201-BCEB045A66E9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11B04-EBD6-F84E-82CB-0B5BF2A51A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8710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ED3BA-985E-D446-9201-BCEB045A66E9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11B04-EBD6-F84E-82CB-0B5BF2A51A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7819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ED3BA-985E-D446-9201-BCEB045A66E9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11B04-EBD6-F84E-82CB-0B5BF2A51A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8811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ED3BA-985E-D446-9201-BCEB045A66E9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11B04-EBD6-F84E-82CB-0B5BF2A51A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245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DED3BA-985E-D446-9201-BCEB045A66E9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11B04-EBD6-F84E-82CB-0B5BF2A51A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8354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png"/><Relationship Id="rId5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1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559699" cy="10688638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700" y="354744"/>
            <a:ext cx="5245100" cy="723900"/>
          </a:xfrm>
          <a:prstGeom prst="rect">
            <a:avLst/>
          </a:prstGeom>
        </p:spPr>
      </p:pic>
      <p:pic>
        <p:nvPicPr>
          <p:cNvPr id="6" name="図 5" descr="2.psd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" y="1385171"/>
            <a:ext cx="7356348" cy="3762756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386" y="5087105"/>
            <a:ext cx="2971800" cy="119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533078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Vision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 隆人</dc:creator>
  <cp:lastModifiedBy>佐藤 隆人</cp:lastModifiedBy>
  <cp:revision>1</cp:revision>
  <dcterms:created xsi:type="dcterms:W3CDTF">2015-02-26T08:55:20Z</dcterms:created>
  <dcterms:modified xsi:type="dcterms:W3CDTF">2015-02-26T08:57:53Z</dcterms:modified>
</cp:coreProperties>
</file>