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13E"/>
    <a:srgbClr val="FFC91E"/>
    <a:srgbClr val="404040"/>
    <a:srgbClr val="FF0000"/>
    <a:srgbClr val="FFCCFF"/>
    <a:srgbClr val="FF5050"/>
    <a:srgbClr val="E60012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1776" y="42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365038" y="8464558"/>
            <a:ext cx="6858000" cy="1938992"/>
            <a:chOff x="-8255479" y="6601766"/>
            <a:chExt cx="6858000" cy="1938992"/>
          </a:xfrm>
        </p:grpSpPr>
        <p:sp>
          <p:nvSpPr>
            <p:cNvPr id="34" name="テキスト ボックス 33"/>
            <p:cNvSpPr txBox="1"/>
            <p:nvPr/>
          </p:nvSpPr>
          <p:spPr>
            <a:xfrm>
              <a:off x="-8255479" y="6601766"/>
              <a:ext cx="68580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0" dirty="0" smtClean="0">
                  <a:ln w="2540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撮影禁止</a:t>
              </a:r>
              <a:endParaRPr kumimoji="1" lang="ja-JP" altLang="en-US" sz="12000" dirty="0">
                <a:ln w="254000">
                  <a:solidFill>
                    <a:srgbClr val="FF0000"/>
                  </a:solidFill>
                </a:ln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-8255479" y="6601766"/>
              <a:ext cx="685800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0" dirty="0" smtClean="0">
                  <a:ln w="254000">
                    <a:noFill/>
                  </a:ln>
                  <a:solidFill>
                    <a:srgbClr val="FFFF00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撮影禁止</a:t>
              </a:r>
              <a:endParaRPr kumimoji="1" lang="ja-JP" altLang="en-US" sz="12000" dirty="0">
                <a:ln w="254000">
                  <a:noFill/>
                </a:ln>
                <a:solidFill>
                  <a:srgbClr val="FFFF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1641333" y="2964899"/>
            <a:ext cx="4305410" cy="2751250"/>
            <a:chOff x="1035170" y="1665475"/>
            <a:chExt cx="4305410" cy="2751250"/>
          </a:xfrm>
        </p:grpSpPr>
        <p:sp>
          <p:nvSpPr>
            <p:cNvPr id="9" name="角丸四角形 8"/>
            <p:cNvSpPr/>
            <p:nvPr/>
          </p:nvSpPr>
          <p:spPr>
            <a:xfrm>
              <a:off x="1035170" y="2161849"/>
              <a:ext cx="3795622" cy="2254876"/>
            </a:xfrm>
            <a:prstGeom prst="roundRect">
              <a:avLst>
                <a:gd name="adj" fmla="val 7485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2149535" y="2401832"/>
              <a:ext cx="63500" cy="182726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2526813" y="2690467"/>
              <a:ext cx="1538634" cy="1538634"/>
            </a:xfrm>
            <a:prstGeom prst="ellipse">
              <a:avLst/>
            </a:prstGeom>
            <a:noFill/>
            <a:ln w="1270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11"/>
            <p:cNvSpPr/>
            <p:nvPr/>
          </p:nvSpPr>
          <p:spPr>
            <a:xfrm>
              <a:off x="3220321" y="2329374"/>
              <a:ext cx="1282700" cy="19826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1320800" y="2026120"/>
              <a:ext cx="927100" cy="237720"/>
            </a:xfrm>
            <a:prstGeom prst="roundRect">
              <a:avLst/>
            </a:prstGeom>
            <a:solidFill>
              <a:srgbClr val="40404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星 10 14"/>
            <p:cNvSpPr/>
            <p:nvPr/>
          </p:nvSpPr>
          <p:spPr>
            <a:xfrm>
              <a:off x="4100312" y="1665475"/>
              <a:ext cx="1240268" cy="1240268"/>
            </a:xfrm>
            <a:prstGeom prst="star10">
              <a:avLst>
                <a:gd name="adj" fmla="val 29221"/>
                <a:gd name="hf" fmla="val 105146"/>
              </a:avLst>
            </a:prstGeom>
            <a:solidFill>
              <a:srgbClr val="FFFF00"/>
            </a:solidFill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円/楕円 15"/>
          <p:cNvSpPr/>
          <p:nvPr/>
        </p:nvSpPr>
        <p:spPr>
          <a:xfrm>
            <a:off x="534838" y="1081324"/>
            <a:ext cx="6518401" cy="6518401"/>
          </a:xfrm>
          <a:prstGeom prst="ellipse">
            <a:avLst/>
          </a:prstGeom>
          <a:noFill/>
          <a:ln w="6350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コネクタ 20"/>
          <p:cNvCxnSpPr>
            <a:stCxn id="16" idx="1"/>
            <a:endCxn id="16" idx="5"/>
          </p:cNvCxnSpPr>
          <p:nvPr/>
        </p:nvCxnSpPr>
        <p:spPr>
          <a:xfrm>
            <a:off x="1489436" y="2035922"/>
            <a:ext cx="4609205" cy="4609205"/>
          </a:xfrm>
          <a:prstGeom prst="line">
            <a:avLst/>
          </a:prstGeom>
          <a:ln w="6350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4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H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41</cp:revision>
  <dcterms:created xsi:type="dcterms:W3CDTF">2015-01-14T08:48:15Z</dcterms:created>
  <dcterms:modified xsi:type="dcterms:W3CDTF">2015-09-24T23:54:11Z</dcterms:modified>
</cp:coreProperties>
</file>