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251950" cy="1310322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9" d="100"/>
          <a:sy n="59" d="100"/>
        </p:scale>
        <p:origin x="-456" y="-30"/>
      </p:cViewPr>
      <p:guideLst>
        <p:guide orient="horz" pos="4127"/>
        <p:guide pos="29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3896" y="2144441"/>
            <a:ext cx="7864158" cy="4561864"/>
          </a:xfrm>
        </p:spPr>
        <p:txBody>
          <a:bodyPr anchor="b"/>
          <a:lstStyle>
            <a:lvl1pPr algn="ctr">
              <a:defRPr sz="607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94" y="6882227"/>
            <a:ext cx="6938963" cy="3163579"/>
          </a:xfrm>
        </p:spPr>
        <p:txBody>
          <a:bodyPr/>
          <a:lstStyle>
            <a:lvl1pPr marL="0" indent="0" algn="ctr">
              <a:buNone/>
              <a:defRPr sz="2428"/>
            </a:lvl1pPr>
            <a:lvl2pPr marL="462595" indent="0" algn="ctr">
              <a:buNone/>
              <a:defRPr sz="2024"/>
            </a:lvl2pPr>
            <a:lvl3pPr marL="925190" indent="0" algn="ctr">
              <a:buNone/>
              <a:defRPr sz="1821"/>
            </a:lvl3pPr>
            <a:lvl4pPr marL="1387785" indent="0" algn="ctr">
              <a:buNone/>
              <a:defRPr sz="1619"/>
            </a:lvl4pPr>
            <a:lvl5pPr marL="1850380" indent="0" algn="ctr">
              <a:buNone/>
              <a:defRPr sz="1619"/>
            </a:lvl5pPr>
            <a:lvl6pPr marL="2312975" indent="0" algn="ctr">
              <a:buNone/>
              <a:defRPr sz="1619"/>
            </a:lvl6pPr>
            <a:lvl7pPr marL="2775570" indent="0" algn="ctr">
              <a:buNone/>
              <a:defRPr sz="1619"/>
            </a:lvl7pPr>
            <a:lvl8pPr marL="3238165" indent="0" algn="ctr">
              <a:buNone/>
              <a:defRPr sz="1619"/>
            </a:lvl8pPr>
            <a:lvl9pPr marL="3700760" indent="0" algn="ctr">
              <a:buNone/>
              <a:defRPr sz="1619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345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30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0927" y="697625"/>
            <a:ext cx="1994952" cy="1110437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072" y="697625"/>
            <a:ext cx="5869206" cy="1110437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227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375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3" y="3266710"/>
            <a:ext cx="7979807" cy="5450577"/>
          </a:xfrm>
        </p:spPr>
        <p:txBody>
          <a:bodyPr anchor="b"/>
          <a:lstStyle>
            <a:lvl1pPr>
              <a:defRPr sz="607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1253" y="8768852"/>
            <a:ext cx="7979807" cy="2866330"/>
          </a:xfrm>
        </p:spPr>
        <p:txBody>
          <a:bodyPr/>
          <a:lstStyle>
            <a:lvl1pPr marL="0" indent="0">
              <a:buNone/>
              <a:defRPr sz="2428">
                <a:solidFill>
                  <a:schemeClr val="tx1"/>
                </a:solidFill>
              </a:defRPr>
            </a:lvl1pPr>
            <a:lvl2pPr marL="462595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2pPr>
            <a:lvl3pPr marL="925190" indent="0">
              <a:buNone/>
              <a:defRPr sz="1821">
                <a:solidFill>
                  <a:schemeClr val="tx1">
                    <a:tint val="75000"/>
                  </a:schemeClr>
                </a:solidFill>
              </a:defRPr>
            </a:lvl3pPr>
            <a:lvl4pPr marL="1387785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4pPr>
            <a:lvl5pPr marL="1850380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5pPr>
            <a:lvl6pPr marL="2312975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6pPr>
            <a:lvl7pPr marL="2775570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7pPr>
            <a:lvl8pPr marL="3238165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8pPr>
            <a:lvl9pPr marL="3700760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35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071" y="3488127"/>
            <a:ext cx="3932079" cy="83138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800" y="3488127"/>
            <a:ext cx="3932079" cy="83138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67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7" y="697629"/>
            <a:ext cx="7979807" cy="25326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278" y="3212111"/>
            <a:ext cx="3914008" cy="1574206"/>
          </a:xfrm>
        </p:spPr>
        <p:txBody>
          <a:bodyPr anchor="b"/>
          <a:lstStyle>
            <a:lvl1pPr marL="0" indent="0">
              <a:buNone/>
              <a:defRPr sz="2428" b="1"/>
            </a:lvl1pPr>
            <a:lvl2pPr marL="462595" indent="0">
              <a:buNone/>
              <a:defRPr sz="2024" b="1"/>
            </a:lvl2pPr>
            <a:lvl3pPr marL="925190" indent="0">
              <a:buNone/>
              <a:defRPr sz="1821" b="1"/>
            </a:lvl3pPr>
            <a:lvl4pPr marL="1387785" indent="0">
              <a:buNone/>
              <a:defRPr sz="1619" b="1"/>
            </a:lvl4pPr>
            <a:lvl5pPr marL="1850380" indent="0">
              <a:buNone/>
              <a:defRPr sz="1619" b="1"/>
            </a:lvl5pPr>
            <a:lvl6pPr marL="2312975" indent="0">
              <a:buNone/>
              <a:defRPr sz="1619" b="1"/>
            </a:lvl6pPr>
            <a:lvl7pPr marL="2775570" indent="0">
              <a:buNone/>
              <a:defRPr sz="1619" b="1"/>
            </a:lvl7pPr>
            <a:lvl8pPr marL="3238165" indent="0">
              <a:buNone/>
              <a:defRPr sz="1619" b="1"/>
            </a:lvl8pPr>
            <a:lvl9pPr marL="3700760" indent="0">
              <a:buNone/>
              <a:defRPr sz="1619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278" y="4786317"/>
            <a:ext cx="3914008" cy="703995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3800" y="3212111"/>
            <a:ext cx="3933284" cy="1574206"/>
          </a:xfrm>
        </p:spPr>
        <p:txBody>
          <a:bodyPr anchor="b"/>
          <a:lstStyle>
            <a:lvl1pPr marL="0" indent="0">
              <a:buNone/>
              <a:defRPr sz="2428" b="1"/>
            </a:lvl1pPr>
            <a:lvl2pPr marL="462595" indent="0">
              <a:buNone/>
              <a:defRPr sz="2024" b="1"/>
            </a:lvl2pPr>
            <a:lvl3pPr marL="925190" indent="0">
              <a:buNone/>
              <a:defRPr sz="1821" b="1"/>
            </a:lvl3pPr>
            <a:lvl4pPr marL="1387785" indent="0">
              <a:buNone/>
              <a:defRPr sz="1619" b="1"/>
            </a:lvl4pPr>
            <a:lvl5pPr marL="1850380" indent="0">
              <a:buNone/>
              <a:defRPr sz="1619" b="1"/>
            </a:lvl5pPr>
            <a:lvl6pPr marL="2312975" indent="0">
              <a:buNone/>
              <a:defRPr sz="1619" b="1"/>
            </a:lvl6pPr>
            <a:lvl7pPr marL="2775570" indent="0">
              <a:buNone/>
              <a:defRPr sz="1619" b="1"/>
            </a:lvl7pPr>
            <a:lvl8pPr marL="3238165" indent="0">
              <a:buNone/>
              <a:defRPr sz="1619" b="1"/>
            </a:lvl8pPr>
            <a:lvl9pPr marL="3700760" indent="0">
              <a:buNone/>
              <a:defRPr sz="1619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3800" y="4786317"/>
            <a:ext cx="3933284" cy="703995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72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239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186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873548"/>
            <a:ext cx="2983995" cy="3057419"/>
          </a:xfrm>
        </p:spPr>
        <p:txBody>
          <a:bodyPr anchor="b"/>
          <a:lstStyle>
            <a:lvl1pPr>
              <a:defRPr sz="323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3284" y="1886624"/>
            <a:ext cx="4683800" cy="9311783"/>
          </a:xfrm>
        </p:spPr>
        <p:txBody>
          <a:bodyPr/>
          <a:lstStyle>
            <a:lvl1pPr>
              <a:defRPr sz="3238"/>
            </a:lvl1pPr>
            <a:lvl2pPr>
              <a:defRPr sz="2833"/>
            </a:lvl2pPr>
            <a:lvl3pPr>
              <a:defRPr sz="2428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3930967"/>
            <a:ext cx="2983995" cy="7282604"/>
          </a:xfrm>
        </p:spPr>
        <p:txBody>
          <a:bodyPr/>
          <a:lstStyle>
            <a:lvl1pPr marL="0" indent="0">
              <a:buNone/>
              <a:defRPr sz="1619"/>
            </a:lvl1pPr>
            <a:lvl2pPr marL="462595" indent="0">
              <a:buNone/>
              <a:defRPr sz="1417"/>
            </a:lvl2pPr>
            <a:lvl3pPr marL="925190" indent="0">
              <a:buNone/>
              <a:defRPr sz="1214"/>
            </a:lvl3pPr>
            <a:lvl4pPr marL="1387785" indent="0">
              <a:buNone/>
              <a:defRPr sz="1012"/>
            </a:lvl4pPr>
            <a:lvl5pPr marL="1850380" indent="0">
              <a:buNone/>
              <a:defRPr sz="1012"/>
            </a:lvl5pPr>
            <a:lvl6pPr marL="2312975" indent="0">
              <a:buNone/>
              <a:defRPr sz="1012"/>
            </a:lvl6pPr>
            <a:lvl7pPr marL="2775570" indent="0">
              <a:buNone/>
              <a:defRPr sz="1012"/>
            </a:lvl7pPr>
            <a:lvl8pPr marL="3238165" indent="0">
              <a:buNone/>
              <a:defRPr sz="1012"/>
            </a:lvl8pPr>
            <a:lvl9pPr marL="3700760" indent="0">
              <a:buNone/>
              <a:defRPr sz="101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029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873548"/>
            <a:ext cx="2983995" cy="3057419"/>
          </a:xfrm>
        </p:spPr>
        <p:txBody>
          <a:bodyPr anchor="b"/>
          <a:lstStyle>
            <a:lvl1pPr>
              <a:defRPr sz="323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33284" y="1886624"/>
            <a:ext cx="4683800" cy="9311783"/>
          </a:xfrm>
        </p:spPr>
        <p:txBody>
          <a:bodyPr anchor="t"/>
          <a:lstStyle>
            <a:lvl1pPr marL="0" indent="0">
              <a:buNone/>
              <a:defRPr sz="3238"/>
            </a:lvl1pPr>
            <a:lvl2pPr marL="462595" indent="0">
              <a:buNone/>
              <a:defRPr sz="2833"/>
            </a:lvl2pPr>
            <a:lvl3pPr marL="925190" indent="0">
              <a:buNone/>
              <a:defRPr sz="2428"/>
            </a:lvl3pPr>
            <a:lvl4pPr marL="1387785" indent="0">
              <a:buNone/>
              <a:defRPr sz="2024"/>
            </a:lvl4pPr>
            <a:lvl5pPr marL="1850380" indent="0">
              <a:buNone/>
              <a:defRPr sz="2024"/>
            </a:lvl5pPr>
            <a:lvl6pPr marL="2312975" indent="0">
              <a:buNone/>
              <a:defRPr sz="2024"/>
            </a:lvl6pPr>
            <a:lvl7pPr marL="2775570" indent="0">
              <a:buNone/>
              <a:defRPr sz="2024"/>
            </a:lvl7pPr>
            <a:lvl8pPr marL="3238165" indent="0">
              <a:buNone/>
              <a:defRPr sz="2024"/>
            </a:lvl8pPr>
            <a:lvl9pPr marL="3700760" indent="0">
              <a:buNone/>
              <a:defRPr sz="202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3930967"/>
            <a:ext cx="2983995" cy="7282604"/>
          </a:xfrm>
        </p:spPr>
        <p:txBody>
          <a:bodyPr/>
          <a:lstStyle>
            <a:lvl1pPr marL="0" indent="0">
              <a:buNone/>
              <a:defRPr sz="1619"/>
            </a:lvl1pPr>
            <a:lvl2pPr marL="462595" indent="0">
              <a:buNone/>
              <a:defRPr sz="1417"/>
            </a:lvl2pPr>
            <a:lvl3pPr marL="925190" indent="0">
              <a:buNone/>
              <a:defRPr sz="1214"/>
            </a:lvl3pPr>
            <a:lvl4pPr marL="1387785" indent="0">
              <a:buNone/>
              <a:defRPr sz="1012"/>
            </a:lvl4pPr>
            <a:lvl5pPr marL="1850380" indent="0">
              <a:buNone/>
              <a:defRPr sz="1012"/>
            </a:lvl5pPr>
            <a:lvl6pPr marL="2312975" indent="0">
              <a:buNone/>
              <a:defRPr sz="1012"/>
            </a:lvl6pPr>
            <a:lvl7pPr marL="2775570" indent="0">
              <a:buNone/>
              <a:defRPr sz="1012"/>
            </a:lvl7pPr>
            <a:lvl8pPr marL="3238165" indent="0">
              <a:buNone/>
              <a:defRPr sz="1012"/>
            </a:lvl8pPr>
            <a:lvl9pPr marL="3700760" indent="0">
              <a:buNone/>
              <a:defRPr sz="101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17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6072" y="697629"/>
            <a:ext cx="7979807" cy="25326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072" y="3488127"/>
            <a:ext cx="7979807" cy="8313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071" y="12144751"/>
            <a:ext cx="2081689" cy="697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E94E4-C1B8-401E-924D-D8167FCDACC4}" type="datetimeFigureOut">
              <a:rPr kumimoji="1" lang="ja-JP" altLang="en-US" smtClean="0"/>
              <a:t>2017/2/13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4709" y="12144751"/>
            <a:ext cx="3122533" cy="697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4190" y="12144751"/>
            <a:ext cx="2081689" cy="697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A0584-3ECE-49DD-B13D-EF5293F007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152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25190" rtl="0" eaLnBrk="1" latinLnBrk="0" hangingPunct="1">
        <a:lnSpc>
          <a:spcPct val="90000"/>
        </a:lnSpc>
        <a:spcBef>
          <a:spcPct val="0"/>
        </a:spcBef>
        <a:buNone/>
        <a:defRPr kumimoji="1" sz="44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1297" indent="-231297" algn="l" defTabSz="925190" rtl="0" eaLnBrk="1" latinLnBrk="0" hangingPunct="1">
        <a:lnSpc>
          <a:spcPct val="90000"/>
        </a:lnSpc>
        <a:spcBef>
          <a:spcPts val="1012"/>
        </a:spcBef>
        <a:buFont typeface="Arial" panose="020B0604020202020204" pitchFamily="34" charset="0"/>
        <a:buChar char="•"/>
        <a:defRPr kumimoji="1" sz="2833" kern="1200">
          <a:solidFill>
            <a:schemeClr val="tx1"/>
          </a:solidFill>
          <a:latin typeface="+mn-lt"/>
          <a:ea typeface="+mn-ea"/>
          <a:cs typeface="+mn-cs"/>
        </a:defRPr>
      </a:lvl1pPr>
      <a:lvl2pPr marL="69389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2pPr>
      <a:lvl3pPr marL="115648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2024" kern="1200">
          <a:solidFill>
            <a:schemeClr val="tx1"/>
          </a:solidFill>
          <a:latin typeface="+mn-lt"/>
          <a:ea typeface="+mn-ea"/>
          <a:cs typeface="+mn-cs"/>
        </a:defRPr>
      </a:lvl3pPr>
      <a:lvl4pPr marL="161908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4pPr>
      <a:lvl5pPr marL="208167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5pPr>
      <a:lvl6pPr marL="254427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6pPr>
      <a:lvl7pPr marL="300686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7pPr>
      <a:lvl8pPr marL="346946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8pPr>
      <a:lvl9pPr marL="393205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1pPr>
      <a:lvl2pPr marL="46259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2pPr>
      <a:lvl3pPr marL="92519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3pPr>
      <a:lvl4pPr marL="138778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4pPr>
      <a:lvl5pPr marL="185038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5pPr>
      <a:lvl6pPr marL="231297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6pPr>
      <a:lvl7pPr marL="277557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7pPr>
      <a:lvl8pPr marL="323816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8pPr>
      <a:lvl9pPr marL="370076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" y="0"/>
            <a:ext cx="9250590" cy="131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9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小池</cp:lastModifiedBy>
  <cp:revision>1</cp:revision>
  <dcterms:created xsi:type="dcterms:W3CDTF">2017-02-07T08:08:37Z</dcterms:created>
  <dcterms:modified xsi:type="dcterms:W3CDTF">2017-02-12T23:56:50Z</dcterms:modified>
</cp:coreProperties>
</file>