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6858000" cy="10477500"/>
  <p:notesSz cx="6799263" cy="9929813"/>
  <p:defaultTextStyle>
    <a:defPPr>
      <a:defRPr lang="ja-JP"/>
    </a:defPPr>
    <a:lvl1pPr algn="l" rtl="0" fontAlgn="base">
      <a:spcBef>
        <a:spcPct val="5000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09" autoAdjust="0"/>
    <p:restoredTop sz="94660" autoAdjust="0"/>
  </p:normalViewPr>
  <p:slideViewPr>
    <p:cSldViewPr>
      <p:cViewPr>
        <p:scale>
          <a:sx n="150" d="100"/>
          <a:sy n="150" d="100"/>
        </p:scale>
        <p:origin x="-78" y="5622"/>
      </p:cViewPr>
      <p:guideLst>
        <p:guide orient="horz" pos="3312"/>
        <p:guide pos="2160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07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7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6387" name="Rectangle 3075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3498" y="0"/>
            <a:ext cx="29457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fld id="{DF93EE5C-FDD9-4FE1-A406-1A936868D989}" type="datetimeFigureOut">
              <a:rPr lang="ja-JP" altLang="en-US"/>
              <a:pPr>
                <a:defRPr/>
              </a:pPr>
              <a:t>2014/12/15</a:t>
            </a:fld>
            <a:endParaRPr lang="en-US" altLang="ja-JP"/>
          </a:p>
        </p:txBody>
      </p:sp>
      <p:sp>
        <p:nvSpPr>
          <p:cNvPr id="16388" name="Rectangle 3076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57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6389" name="Rectangle 3077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3498" y="9432925"/>
            <a:ext cx="294576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smtClean="0"/>
            </a:lvl1pPr>
          </a:lstStyle>
          <a:p>
            <a:pPr>
              <a:defRPr/>
            </a:pPr>
            <a:fld id="{ACF4AACF-D9D0-47E6-90DB-CDCEB2B0D87D}" type="slidenum">
              <a:rPr lang="ja-JP" altLang="en-US"/>
              <a:pPr>
                <a:defRPr/>
              </a:pPr>
              <a:t>&lt;#&gt;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4D1E6-2513-4869-9F4A-28342C0CBE42}" type="datetimeFigureOut">
              <a:rPr lang="ja-JP" altLang="en-US"/>
              <a:pPr>
                <a:defRPr/>
              </a:pPr>
              <a:t>2014/12/15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9BC54-A705-4C6F-8599-A0BE040E4AD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26A3A-E557-4B7E-8860-9809661D7A54}" type="datetimeFigureOut">
              <a:rPr lang="ja-JP" altLang="en-US"/>
              <a:pPr>
                <a:defRPr/>
              </a:pPr>
              <a:t>2014/12/15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9BB0A-4121-4CAA-BA53-E110A9550DE9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FE719-9FE7-4B6C-BE1E-157848244B75}" type="datetimeFigureOut">
              <a:rPr lang="ja-JP" altLang="en-US"/>
              <a:pPr>
                <a:defRPr/>
              </a:pPr>
              <a:t>2014/12/15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DCBAFA-E800-41A8-A91E-3EB30AD9A59A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00D01-8497-4B60-91A4-0C74372A2132}" type="datetimeFigureOut">
              <a:rPr lang="ja-JP" altLang="en-US"/>
              <a:pPr>
                <a:defRPr/>
              </a:pPr>
              <a:t>2014/12/15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B0C0D3-2C16-414F-8D15-813EAFA22BA2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E8151-FD0B-45E2-9378-95D0959FD004}" type="datetimeFigureOut">
              <a:rPr lang="ja-JP" altLang="en-US"/>
              <a:pPr>
                <a:defRPr/>
              </a:pPr>
              <a:t>2014/12/15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5AA64-72CE-4152-838C-423056ED9A05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262BC-8412-44A3-9D78-F672D0E912B7}" type="datetimeFigureOut">
              <a:rPr lang="ja-JP" altLang="en-US"/>
              <a:pPr>
                <a:defRPr/>
              </a:pPr>
              <a:t>2014/12/15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39515-14F3-4DA0-91F5-6955C115BF3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0405A-4A69-4F82-9030-A37824BC83D4}" type="datetimeFigureOut">
              <a:rPr lang="ja-JP" altLang="en-US"/>
              <a:pPr>
                <a:defRPr/>
              </a:pPr>
              <a:t>2014/12/15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A3809-431C-445E-9355-864676DADB1C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704F7-759F-4996-8E6D-431A2CDE96B8}" type="datetimeFigureOut">
              <a:rPr lang="ja-JP" altLang="en-US"/>
              <a:pPr>
                <a:defRPr/>
              </a:pPr>
              <a:t>2014/12/15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358A4B-7804-4FA4-A577-3FDBCFDF4190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3FCB18-D53F-48F1-B114-48FAF1FED045}" type="datetimeFigureOut">
              <a:rPr lang="ja-JP" altLang="en-US"/>
              <a:pPr>
                <a:defRPr/>
              </a:pPr>
              <a:t>2014/12/15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F8E673-E926-4020-8AAE-CB063F9B268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FACA29-C1B6-4150-9C15-3734B7E23F4F}" type="datetimeFigureOut">
              <a:rPr lang="ja-JP" altLang="en-US"/>
              <a:pPr>
                <a:defRPr/>
              </a:pPr>
              <a:t>2014/12/15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9629C8-7170-49D1-8131-4DA97D26A53D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58C3A-0B0A-4C7E-A824-FB42CE77F1AB}" type="datetimeFigureOut">
              <a:rPr lang="ja-JP" altLang="en-US"/>
              <a:pPr>
                <a:defRPr/>
              </a:pPr>
              <a:t>2014/12/15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26C13-FEDC-4D33-88ED-00AB78569237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419100"/>
            <a:ext cx="6172200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444750"/>
            <a:ext cx="6172200" cy="691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 bwMode="auto">
          <a:xfrm>
            <a:off x="342900" y="9712325"/>
            <a:ext cx="1600200" cy="55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1A058D3-16D3-4928-A9FC-313948B90D8F}" type="datetimeFigureOut">
              <a:rPr lang="ja-JP" altLang="en-US"/>
              <a:pPr>
                <a:defRPr/>
              </a:pPr>
              <a:t>2014/12/15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 bwMode="auto">
          <a:xfrm>
            <a:off x="2343150" y="9712325"/>
            <a:ext cx="2171700" cy="55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 bwMode="auto">
          <a:xfrm>
            <a:off x="4914900" y="9712325"/>
            <a:ext cx="1600200" cy="55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0" tIns="45710" rIns="91420" bIns="45710" numCol="1" anchor="ctr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0099049-E076-4D77-AEE7-FD3FCFAC5ECB}" type="slidenum">
              <a:rPr lang="ja-JP" altLang="en-US"/>
              <a:pPr>
                <a:defRPr/>
              </a:pPr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542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1"/>
          <p:cNvSpPr>
            <a:spLocks noChangeArrowheads="1"/>
          </p:cNvSpPr>
          <p:nvPr/>
        </p:nvSpPr>
        <p:spPr bwMode="auto">
          <a:xfrm>
            <a:off x="225425" y="312738"/>
            <a:ext cx="3198813" cy="206851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1" name="Rectangle 1651"/>
          <p:cNvSpPr>
            <a:spLocks noChangeArrowheads="1"/>
          </p:cNvSpPr>
          <p:nvPr/>
        </p:nvSpPr>
        <p:spPr bwMode="auto">
          <a:xfrm>
            <a:off x="3500438" y="303213"/>
            <a:ext cx="3208337" cy="19431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2" name="Rectangle 1652"/>
          <p:cNvSpPr>
            <a:spLocks noChangeArrowheads="1"/>
          </p:cNvSpPr>
          <p:nvPr/>
        </p:nvSpPr>
        <p:spPr bwMode="auto">
          <a:xfrm>
            <a:off x="220663" y="2270125"/>
            <a:ext cx="3208337" cy="19431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3" name="Rectangle 1653"/>
          <p:cNvSpPr>
            <a:spLocks noChangeArrowheads="1"/>
          </p:cNvSpPr>
          <p:nvPr/>
        </p:nvSpPr>
        <p:spPr bwMode="auto">
          <a:xfrm>
            <a:off x="3489325" y="2270125"/>
            <a:ext cx="3208338" cy="19431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4" name="Rectangle 1654"/>
          <p:cNvSpPr>
            <a:spLocks noChangeArrowheads="1"/>
          </p:cNvSpPr>
          <p:nvPr/>
        </p:nvSpPr>
        <p:spPr bwMode="auto">
          <a:xfrm>
            <a:off x="220663" y="4237038"/>
            <a:ext cx="3208337" cy="19431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5" name="Rectangle 1655"/>
          <p:cNvSpPr>
            <a:spLocks noChangeArrowheads="1"/>
          </p:cNvSpPr>
          <p:nvPr/>
        </p:nvSpPr>
        <p:spPr bwMode="auto">
          <a:xfrm>
            <a:off x="3489325" y="4237038"/>
            <a:ext cx="3208338" cy="19431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6" name="Rectangle 1656"/>
          <p:cNvSpPr>
            <a:spLocks noChangeArrowheads="1"/>
          </p:cNvSpPr>
          <p:nvPr/>
        </p:nvSpPr>
        <p:spPr bwMode="auto">
          <a:xfrm>
            <a:off x="220663" y="6203950"/>
            <a:ext cx="3208337" cy="19431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7" name="Rectangle 1657"/>
          <p:cNvSpPr>
            <a:spLocks noChangeArrowheads="1"/>
          </p:cNvSpPr>
          <p:nvPr/>
        </p:nvSpPr>
        <p:spPr bwMode="auto">
          <a:xfrm>
            <a:off x="3489325" y="6203950"/>
            <a:ext cx="3208338" cy="19431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8" name="Rectangle 1658"/>
          <p:cNvSpPr>
            <a:spLocks noChangeArrowheads="1"/>
          </p:cNvSpPr>
          <p:nvPr/>
        </p:nvSpPr>
        <p:spPr bwMode="auto">
          <a:xfrm>
            <a:off x="220663" y="8172450"/>
            <a:ext cx="3208337" cy="19431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59" name="Rectangle 1659"/>
          <p:cNvSpPr>
            <a:spLocks noChangeArrowheads="1"/>
          </p:cNvSpPr>
          <p:nvPr/>
        </p:nvSpPr>
        <p:spPr bwMode="auto">
          <a:xfrm>
            <a:off x="3489325" y="8172450"/>
            <a:ext cx="3208338" cy="19431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060" name="Rectangle 1651"/>
          <p:cNvSpPr>
            <a:spLocks noChangeArrowheads="1"/>
          </p:cNvSpPr>
          <p:nvPr/>
        </p:nvSpPr>
        <p:spPr bwMode="auto">
          <a:xfrm>
            <a:off x="228600" y="303213"/>
            <a:ext cx="3208338" cy="19431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19" name="グループ化 18"/>
          <p:cNvGrpSpPr/>
          <p:nvPr/>
        </p:nvGrpSpPr>
        <p:grpSpPr>
          <a:xfrm>
            <a:off x="317277" y="357758"/>
            <a:ext cx="3164413" cy="1819656"/>
            <a:chOff x="6350" y="0"/>
            <a:chExt cx="3164413" cy="1819656"/>
          </a:xfrm>
        </p:grpSpPr>
        <p:pic>
          <p:nvPicPr>
            <p:cNvPr id="13" name="図 12" descr="2.tif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350" y="0"/>
              <a:ext cx="3058668" cy="1819656"/>
            </a:xfrm>
            <a:prstGeom prst="rect">
              <a:avLst/>
            </a:prstGeom>
          </p:spPr>
        </p:pic>
        <p:sp>
          <p:nvSpPr>
            <p:cNvPr id="14" name="正方形/長方形 13"/>
            <p:cNvSpPr/>
            <p:nvPr/>
          </p:nvSpPr>
          <p:spPr>
            <a:xfrm>
              <a:off x="755650" y="644008"/>
              <a:ext cx="1727200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3500" dirty="0" smtClean="0">
                  <a:latin typeface="小塚ゴシック Pro H"/>
                  <a:ea typeface="小塚ゴシック Pro H"/>
                  <a:cs typeface="小塚ゴシック Pro H"/>
                </a:rPr>
                <a:t>1,000</a:t>
              </a:r>
              <a:r>
                <a:rPr lang="ja-JP" altLang="en-US" sz="2000" dirty="0" smtClean="0">
                  <a:latin typeface="小塚ゴシック Pro H"/>
                  <a:ea typeface="小塚ゴシック Pro H"/>
                  <a:cs typeface="小塚ゴシック Pro H"/>
                </a:rPr>
                <a:t>円</a:t>
              </a:r>
              <a:endParaRPr lang="ja-JP" altLang="en-US" sz="2000" dirty="0">
                <a:latin typeface="小塚ゴシック Pro H"/>
                <a:ea typeface="小塚ゴシック Pro H"/>
                <a:cs typeface="小塚ゴシック Pro H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1765300" y="1380609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有効期限　</a:t>
              </a:r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00/00/00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まで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2700" y="1625342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※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セール期間中は除きます。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2135714" y="1625342"/>
              <a:ext cx="1035049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>
                  <a:latin typeface="小塚ゴシック Pro R"/>
                  <a:ea typeface="小塚ゴシック Pro R"/>
                  <a:cs typeface="小塚ゴシック Pro R"/>
                </a:rPr>
                <a:t>裏面をご覧ください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850900" y="1182617"/>
              <a:ext cx="16256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他チケットとの併用はできません。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317277" y="2344985"/>
            <a:ext cx="3164413" cy="1819656"/>
            <a:chOff x="6350" y="0"/>
            <a:chExt cx="3164413" cy="1819656"/>
          </a:xfrm>
        </p:grpSpPr>
        <p:pic>
          <p:nvPicPr>
            <p:cNvPr id="28" name="図 27" descr="2.tif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350" y="0"/>
              <a:ext cx="3058668" cy="1819656"/>
            </a:xfrm>
            <a:prstGeom prst="rect">
              <a:avLst/>
            </a:prstGeom>
          </p:spPr>
        </p:pic>
        <p:sp>
          <p:nvSpPr>
            <p:cNvPr id="29" name="正方形/長方形 28"/>
            <p:cNvSpPr/>
            <p:nvPr/>
          </p:nvSpPr>
          <p:spPr>
            <a:xfrm>
              <a:off x="755650" y="644008"/>
              <a:ext cx="1727200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3500" dirty="0" smtClean="0">
                  <a:latin typeface="小塚ゴシック Pro H"/>
                  <a:ea typeface="小塚ゴシック Pro H"/>
                  <a:cs typeface="小塚ゴシック Pro H"/>
                </a:rPr>
                <a:t>1,000</a:t>
              </a:r>
              <a:r>
                <a:rPr lang="ja-JP" altLang="en-US" sz="2000" dirty="0" smtClean="0">
                  <a:latin typeface="小塚ゴシック Pro H"/>
                  <a:ea typeface="小塚ゴシック Pro H"/>
                  <a:cs typeface="小塚ゴシック Pro H"/>
                </a:rPr>
                <a:t>円</a:t>
              </a:r>
              <a:endParaRPr lang="ja-JP" altLang="en-US" sz="2000" dirty="0">
                <a:latin typeface="小塚ゴシック Pro H"/>
                <a:ea typeface="小塚ゴシック Pro H"/>
                <a:cs typeface="小塚ゴシック Pro H"/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1765300" y="1380609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有効期限　</a:t>
              </a:r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00/00/00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まで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12700" y="1625342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※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セール期間中は除きます。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2135714" y="1625342"/>
              <a:ext cx="1035049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>
                  <a:latin typeface="小塚ゴシック Pro R"/>
                  <a:ea typeface="小塚ゴシック Pro R"/>
                  <a:cs typeface="小塚ゴシック Pro R"/>
                </a:rPr>
                <a:t>裏面をご覧ください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33" name="正方形/長方形 32"/>
            <p:cNvSpPr/>
            <p:nvPr/>
          </p:nvSpPr>
          <p:spPr>
            <a:xfrm>
              <a:off x="850900" y="1182617"/>
              <a:ext cx="16256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他チケットとの併用はできません。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</p:grpSp>
      <p:grpSp>
        <p:nvGrpSpPr>
          <p:cNvPr id="47" name="グループ化 46"/>
          <p:cNvGrpSpPr/>
          <p:nvPr/>
        </p:nvGrpSpPr>
        <p:grpSpPr>
          <a:xfrm>
            <a:off x="3573016" y="357758"/>
            <a:ext cx="3147481" cy="1819656"/>
            <a:chOff x="3278411" y="-3298"/>
            <a:chExt cx="3147481" cy="1819656"/>
          </a:xfrm>
        </p:grpSpPr>
        <p:pic>
          <p:nvPicPr>
            <p:cNvPr id="41" name="図 40" descr="1.tif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278632" y="-3298"/>
              <a:ext cx="3058668" cy="1819656"/>
            </a:xfrm>
            <a:prstGeom prst="rect">
              <a:avLst/>
            </a:prstGeom>
          </p:spPr>
        </p:pic>
        <p:sp>
          <p:nvSpPr>
            <p:cNvPr id="42" name="正方形/長方形 41"/>
            <p:cNvSpPr/>
            <p:nvPr/>
          </p:nvSpPr>
          <p:spPr>
            <a:xfrm>
              <a:off x="4034061" y="644008"/>
              <a:ext cx="1727200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3500" dirty="0" smtClean="0">
                  <a:latin typeface="小塚ゴシック Pro H"/>
                  <a:ea typeface="小塚ゴシック Pro H"/>
                  <a:cs typeface="小塚ゴシック Pro H"/>
                </a:rPr>
                <a:t>2,000</a:t>
              </a:r>
              <a:r>
                <a:rPr lang="ja-JP" altLang="en-US" sz="2000" dirty="0" smtClean="0">
                  <a:latin typeface="小塚ゴシック Pro H"/>
                  <a:ea typeface="小塚ゴシック Pro H"/>
                  <a:cs typeface="小塚ゴシック Pro H"/>
                </a:rPr>
                <a:t>円</a:t>
              </a:r>
              <a:endParaRPr lang="ja-JP" altLang="en-US" sz="2000" dirty="0">
                <a:latin typeface="小塚ゴシック Pro H"/>
                <a:ea typeface="小塚ゴシック Pro H"/>
                <a:cs typeface="小塚ゴシック Pro H"/>
              </a:endParaRP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5056411" y="1380609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有効期限　</a:t>
              </a:r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00/00/00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まで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3278411" y="1625342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※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セール期間中は除きます。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5420783" y="1625342"/>
              <a:ext cx="1005109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>
                  <a:latin typeface="小塚ゴシック Pro R"/>
                  <a:ea typeface="小塚ゴシック Pro R"/>
                  <a:cs typeface="小塚ゴシック Pro R"/>
                </a:rPr>
                <a:t>裏面をご覧ください。</a:t>
              </a: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4053954" y="1182617"/>
              <a:ext cx="16256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他チケットとの併用はできません。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</p:grpSp>
      <p:grpSp>
        <p:nvGrpSpPr>
          <p:cNvPr id="48" name="グループ化 47"/>
          <p:cNvGrpSpPr/>
          <p:nvPr/>
        </p:nvGrpSpPr>
        <p:grpSpPr>
          <a:xfrm>
            <a:off x="3573016" y="2344985"/>
            <a:ext cx="3147481" cy="1819656"/>
            <a:chOff x="3278411" y="-3298"/>
            <a:chExt cx="3147481" cy="1819656"/>
          </a:xfrm>
        </p:grpSpPr>
        <p:pic>
          <p:nvPicPr>
            <p:cNvPr id="49" name="図 48" descr="1.tif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278632" y="-3298"/>
              <a:ext cx="3058668" cy="1819656"/>
            </a:xfrm>
            <a:prstGeom prst="rect">
              <a:avLst/>
            </a:prstGeom>
          </p:spPr>
        </p:pic>
        <p:sp>
          <p:nvSpPr>
            <p:cNvPr id="50" name="正方形/長方形 49"/>
            <p:cNvSpPr/>
            <p:nvPr/>
          </p:nvSpPr>
          <p:spPr>
            <a:xfrm>
              <a:off x="4034061" y="644008"/>
              <a:ext cx="1727200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3500" dirty="0" smtClean="0">
                  <a:latin typeface="小塚ゴシック Pro H"/>
                  <a:ea typeface="小塚ゴシック Pro H"/>
                  <a:cs typeface="小塚ゴシック Pro H"/>
                </a:rPr>
                <a:t>2,000</a:t>
              </a:r>
              <a:r>
                <a:rPr lang="ja-JP" altLang="en-US" sz="2000" dirty="0" smtClean="0">
                  <a:latin typeface="小塚ゴシック Pro H"/>
                  <a:ea typeface="小塚ゴシック Pro H"/>
                  <a:cs typeface="小塚ゴシック Pro H"/>
                </a:rPr>
                <a:t>円</a:t>
              </a:r>
              <a:endParaRPr lang="ja-JP" altLang="en-US" sz="2000" dirty="0">
                <a:latin typeface="小塚ゴシック Pro H"/>
                <a:ea typeface="小塚ゴシック Pro H"/>
                <a:cs typeface="小塚ゴシック Pro H"/>
              </a:endParaRP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5056411" y="1380609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有効期限　</a:t>
              </a:r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00/00/00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まで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3278411" y="1625342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※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セール期間中は除きます。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5420783" y="1625342"/>
              <a:ext cx="1005109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>
                  <a:latin typeface="小塚ゴシック Pro R"/>
                  <a:ea typeface="小塚ゴシック Pro R"/>
                  <a:cs typeface="小塚ゴシック Pro R"/>
                </a:rPr>
                <a:t>裏面をご覧ください。</a:t>
              </a:r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4053954" y="1182617"/>
              <a:ext cx="16256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他チケットとの併用はできません。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317277" y="4303290"/>
            <a:ext cx="3164413" cy="1819656"/>
            <a:chOff x="6350" y="0"/>
            <a:chExt cx="3164413" cy="1819656"/>
          </a:xfrm>
        </p:grpSpPr>
        <p:pic>
          <p:nvPicPr>
            <p:cNvPr id="56" name="図 55" descr="2.tif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350" y="0"/>
              <a:ext cx="3058668" cy="1819656"/>
            </a:xfrm>
            <a:prstGeom prst="rect">
              <a:avLst/>
            </a:prstGeom>
          </p:spPr>
        </p:pic>
        <p:sp>
          <p:nvSpPr>
            <p:cNvPr id="57" name="正方形/長方形 56"/>
            <p:cNvSpPr/>
            <p:nvPr/>
          </p:nvSpPr>
          <p:spPr>
            <a:xfrm>
              <a:off x="755650" y="644008"/>
              <a:ext cx="1727200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3500" dirty="0" smtClean="0">
                  <a:latin typeface="小塚ゴシック Pro H"/>
                  <a:ea typeface="小塚ゴシック Pro H"/>
                  <a:cs typeface="小塚ゴシック Pro H"/>
                </a:rPr>
                <a:t>1,000</a:t>
              </a:r>
              <a:r>
                <a:rPr lang="ja-JP" altLang="en-US" sz="2000" dirty="0" smtClean="0">
                  <a:latin typeface="小塚ゴシック Pro H"/>
                  <a:ea typeface="小塚ゴシック Pro H"/>
                  <a:cs typeface="小塚ゴシック Pro H"/>
                </a:rPr>
                <a:t>円</a:t>
              </a:r>
              <a:endParaRPr lang="ja-JP" altLang="en-US" sz="2000" dirty="0">
                <a:latin typeface="小塚ゴシック Pro H"/>
                <a:ea typeface="小塚ゴシック Pro H"/>
                <a:cs typeface="小塚ゴシック Pro H"/>
              </a:endParaRP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1765300" y="1380609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有効期限　</a:t>
              </a:r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00/00/00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まで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12700" y="1625342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※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セール期間中は除きます。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2135714" y="1625342"/>
              <a:ext cx="1035049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>
                  <a:latin typeface="小塚ゴシック Pro R"/>
                  <a:ea typeface="小塚ゴシック Pro R"/>
                  <a:cs typeface="小塚ゴシック Pro R"/>
                </a:rPr>
                <a:t>裏面をご覧ください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850900" y="1182617"/>
              <a:ext cx="16256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他チケットとの併用はできません。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</p:grpSp>
      <p:grpSp>
        <p:nvGrpSpPr>
          <p:cNvPr id="62" name="グループ化 61"/>
          <p:cNvGrpSpPr/>
          <p:nvPr/>
        </p:nvGrpSpPr>
        <p:grpSpPr>
          <a:xfrm>
            <a:off x="3573016" y="4303290"/>
            <a:ext cx="3147481" cy="1819656"/>
            <a:chOff x="3278411" y="-3298"/>
            <a:chExt cx="3147481" cy="1819656"/>
          </a:xfrm>
        </p:grpSpPr>
        <p:pic>
          <p:nvPicPr>
            <p:cNvPr id="63" name="図 62" descr="1.tif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278632" y="-3298"/>
              <a:ext cx="3058668" cy="1819656"/>
            </a:xfrm>
            <a:prstGeom prst="rect">
              <a:avLst/>
            </a:prstGeom>
          </p:spPr>
        </p:pic>
        <p:sp>
          <p:nvSpPr>
            <p:cNvPr id="64" name="正方形/長方形 63"/>
            <p:cNvSpPr/>
            <p:nvPr/>
          </p:nvSpPr>
          <p:spPr>
            <a:xfrm>
              <a:off x="4034061" y="644008"/>
              <a:ext cx="1727200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3500" dirty="0" smtClean="0">
                  <a:latin typeface="小塚ゴシック Pro H"/>
                  <a:ea typeface="小塚ゴシック Pro H"/>
                  <a:cs typeface="小塚ゴシック Pro H"/>
                </a:rPr>
                <a:t>2,000</a:t>
              </a:r>
              <a:r>
                <a:rPr lang="ja-JP" altLang="en-US" sz="2000" dirty="0" smtClean="0">
                  <a:latin typeface="小塚ゴシック Pro H"/>
                  <a:ea typeface="小塚ゴシック Pro H"/>
                  <a:cs typeface="小塚ゴシック Pro H"/>
                </a:rPr>
                <a:t>円</a:t>
              </a:r>
              <a:endParaRPr lang="ja-JP" altLang="en-US" sz="2000" dirty="0">
                <a:latin typeface="小塚ゴシック Pro H"/>
                <a:ea typeface="小塚ゴシック Pro H"/>
                <a:cs typeface="小塚ゴシック Pro H"/>
              </a:endParaRP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5056411" y="1380609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有効期限　</a:t>
              </a:r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00/00/00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まで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3278411" y="1625342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※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セール期間中は除きます。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5420783" y="1625342"/>
              <a:ext cx="1005109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>
                  <a:latin typeface="小塚ゴシック Pro R"/>
                  <a:ea typeface="小塚ゴシック Pro R"/>
                  <a:cs typeface="小塚ゴシック Pro R"/>
                </a:rPr>
                <a:t>裏面をご覧ください。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4053954" y="1182617"/>
              <a:ext cx="16256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他チケットとの併用はできません。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317277" y="6279529"/>
            <a:ext cx="3164413" cy="1819656"/>
            <a:chOff x="6350" y="0"/>
            <a:chExt cx="3164413" cy="1819656"/>
          </a:xfrm>
        </p:grpSpPr>
        <p:pic>
          <p:nvPicPr>
            <p:cNvPr id="77" name="図 76" descr="2.tif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350" y="0"/>
              <a:ext cx="3058668" cy="1819656"/>
            </a:xfrm>
            <a:prstGeom prst="rect">
              <a:avLst/>
            </a:prstGeom>
          </p:spPr>
        </p:pic>
        <p:sp>
          <p:nvSpPr>
            <p:cNvPr id="78" name="正方形/長方形 77"/>
            <p:cNvSpPr/>
            <p:nvPr/>
          </p:nvSpPr>
          <p:spPr>
            <a:xfrm>
              <a:off x="755650" y="644008"/>
              <a:ext cx="1727200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3500" dirty="0" smtClean="0">
                  <a:latin typeface="小塚ゴシック Pro H"/>
                  <a:ea typeface="小塚ゴシック Pro H"/>
                  <a:cs typeface="小塚ゴシック Pro H"/>
                </a:rPr>
                <a:t>1,000</a:t>
              </a:r>
              <a:r>
                <a:rPr lang="ja-JP" altLang="en-US" sz="2000" dirty="0" smtClean="0">
                  <a:latin typeface="小塚ゴシック Pro H"/>
                  <a:ea typeface="小塚ゴシック Pro H"/>
                  <a:cs typeface="小塚ゴシック Pro H"/>
                </a:rPr>
                <a:t>円</a:t>
              </a:r>
              <a:endParaRPr lang="ja-JP" altLang="en-US" sz="2000" dirty="0">
                <a:latin typeface="小塚ゴシック Pro H"/>
                <a:ea typeface="小塚ゴシック Pro H"/>
                <a:cs typeface="小塚ゴシック Pro H"/>
              </a:endParaRPr>
            </a:p>
          </p:txBody>
        </p:sp>
        <p:sp>
          <p:nvSpPr>
            <p:cNvPr id="79" name="正方形/長方形 78"/>
            <p:cNvSpPr/>
            <p:nvPr/>
          </p:nvSpPr>
          <p:spPr>
            <a:xfrm>
              <a:off x="1765300" y="1380609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有効期限　</a:t>
              </a:r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00/00/00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まで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80" name="正方形/長方形 79"/>
            <p:cNvSpPr/>
            <p:nvPr/>
          </p:nvSpPr>
          <p:spPr>
            <a:xfrm>
              <a:off x="12700" y="1625342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※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セール期間中は除きます。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81" name="正方形/長方形 80"/>
            <p:cNvSpPr/>
            <p:nvPr/>
          </p:nvSpPr>
          <p:spPr>
            <a:xfrm>
              <a:off x="2135714" y="1625342"/>
              <a:ext cx="1035049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>
                  <a:latin typeface="小塚ゴシック Pro R"/>
                  <a:ea typeface="小塚ゴシック Pro R"/>
                  <a:cs typeface="小塚ゴシック Pro R"/>
                </a:rPr>
                <a:t>裏面をご覧ください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82" name="正方形/長方形 81"/>
            <p:cNvSpPr/>
            <p:nvPr/>
          </p:nvSpPr>
          <p:spPr>
            <a:xfrm>
              <a:off x="850900" y="1182617"/>
              <a:ext cx="16256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他チケットとの併用はできません。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</p:grpSp>
      <p:grpSp>
        <p:nvGrpSpPr>
          <p:cNvPr id="83" name="グループ化 82"/>
          <p:cNvGrpSpPr/>
          <p:nvPr/>
        </p:nvGrpSpPr>
        <p:grpSpPr>
          <a:xfrm>
            <a:off x="3573016" y="6279529"/>
            <a:ext cx="3147481" cy="1819656"/>
            <a:chOff x="3278411" y="-3298"/>
            <a:chExt cx="3147481" cy="1819656"/>
          </a:xfrm>
        </p:grpSpPr>
        <p:pic>
          <p:nvPicPr>
            <p:cNvPr id="84" name="図 83" descr="1.tif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278632" y="-3298"/>
              <a:ext cx="3058668" cy="1819656"/>
            </a:xfrm>
            <a:prstGeom prst="rect">
              <a:avLst/>
            </a:prstGeom>
          </p:spPr>
        </p:pic>
        <p:sp>
          <p:nvSpPr>
            <p:cNvPr id="85" name="正方形/長方形 84"/>
            <p:cNvSpPr/>
            <p:nvPr/>
          </p:nvSpPr>
          <p:spPr>
            <a:xfrm>
              <a:off x="4034061" y="644008"/>
              <a:ext cx="1727200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3500" dirty="0" smtClean="0">
                  <a:latin typeface="小塚ゴシック Pro H"/>
                  <a:ea typeface="小塚ゴシック Pro H"/>
                  <a:cs typeface="小塚ゴシック Pro H"/>
                </a:rPr>
                <a:t>2,000</a:t>
              </a:r>
              <a:r>
                <a:rPr lang="ja-JP" altLang="en-US" sz="2000" dirty="0" smtClean="0">
                  <a:latin typeface="小塚ゴシック Pro H"/>
                  <a:ea typeface="小塚ゴシック Pro H"/>
                  <a:cs typeface="小塚ゴシック Pro H"/>
                </a:rPr>
                <a:t>円</a:t>
              </a:r>
              <a:endParaRPr lang="ja-JP" altLang="en-US" sz="2000" dirty="0">
                <a:latin typeface="小塚ゴシック Pro H"/>
                <a:ea typeface="小塚ゴシック Pro H"/>
                <a:cs typeface="小塚ゴシック Pro H"/>
              </a:endParaRPr>
            </a:p>
          </p:txBody>
        </p:sp>
        <p:sp>
          <p:nvSpPr>
            <p:cNvPr id="86" name="正方形/長方形 85"/>
            <p:cNvSpPr/>
            <p:nvPr/>
          </p:nvSpPr>
          <p:spPr>
            <a:xfrm>
              <a:off x="5056411" y="1380609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有効期限　</a:t>
              </a:r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00/00/00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まで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87" name="正方形/長方形 86"/>
            <p:cNvSpPr/>
            <p:nvPr/>
          </p:nvSpPr>
          <p:spPr>
            <a:xfrm>
              <a:off x="3278411" y="1625342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※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セール期間中は除きます。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88" name="正方形/長方形 87"/>
            <p:cNvSpPr/>
            <p:nvPr/>
          </p:nvSpPr>
          <p:spPr>
            <a:xfrm>
              <a:off x="5420783" y="1625342"/>
              <a:ext cx="1005109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>
                  <a:latin typeface="小塚ゴシック Pro R"/>
                  <a:ea typeface="小塚ゴシック Pro R"/>
                  <a:cs typeface="小塚ゴシック Pro R"/>
                </a:rPr>
                <a:t>裏面をご覧ください。</a:t>
              </a:r>
            </a:p>
          </p:txBody>
        </p:sp>
        <p:sp>
          <p:nvSpPr>
            <p:cNvPr id="89" name="正方形/長方形 88"/>
            <p:cNvSpPr/>
            <p:nvPr/>
          </p:nvSpPr>
          <p:spPr>
            <a:xfrm>
              <a:off x="4053954" y="1182617"/>
              <a:ext cx="16256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他チケットとの併用はできません。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</p:grpSp>
      <p:grpSp>
        <p:nvGrpSpPr>
          <p:cNvPr id="90" name="グループ化 89"/>
          <p:cNvGrpSpPr/>
          <p:nvPr/>
        </p:nvGrpSpPr>
        <p:grpSpPr>
          <a:xfrm>
            <a:off x="317277" y="8257703"/>
            <a:ext cx="3164413" cy="1819656"/>
            <a:chOff x="6350" y="0"/>
            <a:chExt cx="3164413" cy="1819656"/>
          </a:xfrm>
        </p:grpSpPr>
        <p:pic>
          <p:nvPicPr>
            <p:cNvPr id="91" name="図 90" descr="2.tif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6350" y="0"/>
              <a:ext cx="3058668" cy="1819656"/>
            </a:xfrm>
            <a:prstGeom prst="rect">
              <a:avLst/>
            </a:prstGeom>
          </p:spPr>
        </p:pic>
        <p:sp>
          <p:nvSpPr>
            <p:cNvPr id="92" name="正方形/長方形 91"/>
            <p:cNvSpPr/>
            <p:nvPr/>
          </p:nvSpPr>
          <p:spPr>
            <a:xfrm>
              <a:off x="755650" y="644008"/>
              <a:ext cx="1727200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3500" dirty="0" smtClean="0">
                  <a:latin typeface="小塚ゴシック Pro H"/>
                  <a:ea typeface="小塚ゴシック Pro H"/>
                  <a:cs typeface="小塚ゴシック Pro H"/>
                </a:rPr>
                <a:t>1,000</a:t>
              </a:r>
              <a:r>
                <a:rPr lang="ja-JP" altLang="en-US" sz="2000" dirty="0" smtClean="0">
                  <a:latin typeface="小塚ゴシック Pro H"/>
                  <a:ea typeface="小塚ゴシック Pro H"/>
                  <a:cs typeface="小塚ゴシック Pro H"/>
                </a:rPr>
                <a:t>円</a:t>
              </a:r>
              <a:endParaRPr lang="ja-JP" altLang="en-US" sz="2000" dirty="0">
                <a:latin typeface="小塚ゴシック Pro H"/>
                <a:ea typeface="小塚ゴシック Pro H"/>
                <a:cs typeface="小塚ゴシック Pro H"/>
              </a:endParaRPr>
            </a:p>
          </p:txBody>
        </p:sp>
        <p:sp>
          <p:nvSpPr>
            <p:cNvPr id="93" name="正方形/長方形 92"/>
            <p:cNvSpPr/>
            <p:nvPr/>
          </p:nvSpPr>
          <p:spPr>
            <a:xfrm>
              <a:off x="1765300" y="1380609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有効期限　</a:t>
              </a:r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00/00/00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まで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94" name="正方形/長方形 93"/>
            <p:cNvSpPr/>
            <p:nvPr/>
          </p:nvSpPr>
          <p:spPr>
            <a:xfrm>
              <a:off x="12700" y="1625342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※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セール期間中は除きます。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95" name="正方形/長方形 94"/>
            <p:cNvSpPr/>
            <p:nvPr/>
          </p:nvSpPr>
          <p:spPr>
            <a:xfrm>
              <a:off x="2135714" y="1625342"/>
              <a:ext cx="1035049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>
                  <a:latin typeface="小塚ゴシック Pro R"/>
                  <a:ea typeface="小塚ゴシック Pro R"/>
                  <a:cs typeface="小塚ゴシック Pro R"/>
                </a:rPr>
                <a:t>裏面をご覧ください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96" name="正方形/長方形 95"/>
            <p:cNvSpPr/>
            <p:nvPr/>
          </p:nvSpPr>
          <p:spPr>
            <a:xfrm>
              <a:off x="850900" y="1182617"/>
              <a:ext cx="16256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他チケットとの併用はできません。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</p:grpSp>
      <p:grpSp>
        <p:nvGrpSpPr>
          <p:cNvPr id="97" name="グループ化 96"/>
          <p:cNvGrpSpPr/>
          <p:nvPr/>
        </p:nvGrpSpPr>
        <p:grpSpPr>
          <a:xfrm>
            <a:off x="3573016" y="8257703"/>
            <a:ext cx="3147481" cy="1819656"/>
            <a:chOff x="3278411" y="-3298"/>
            <a:chExt cx="3147481" cy="1819656"/>
          </a:xfrm>
        </p:grpSpPr>
        <p:pic>
          <p:nvPicPr>
            <p:cNvPr id="98" name="図 97" descr="1.tif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3278632" y="-3298"/>
              <a:ext cx="3058668" cy="1819656"/>
            </a:xfrm>
            <a:prstGeom prst="rect">
              <a:avLst/>
            </a:prstGeom>
          </p:spPr>
        </p:pic>
        <p:sp>
          <p:nvSpPr>
            <p:cNvPr id="99" name="正方形/長方形 98"/>
            <p:cNvSpPr/>
            <p:nvPr/>
          </p:nvSpPr>
          <p:spPr>
            <a:xfrm>
              <a:off x="4034061" y="644008"/>
              <a:ext cx="1727200" cy="6309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3500" dirty="0" smtClean="0">
                  <a:latin typeface="小塚ゴシック Pro H"/>
                  <a:ea typeface="小塚ゴシック Pro H"/>
                  <a:cs typeface="小塚ゴシック Pro H"/>
                </a:rPr>
                <a:t>2,000</a:t>
              </a:r>
              <a:r>
                <a:rPr lang="ja-JP" altLang="en-US" sz="2000" dirty="0" smtClean="0">
                  <a:latin typeface="小塚ゴシック Pro H"/>
                  <a:ea typeface="小塚ゴシック Pro H"/>
                  <a:cs typeface="小塚ゴシック Pro H"/>
                </a:rPr>
                <a:t>円</a:t>
              </a:r>
              <a:endParaRPr lang="ja-JP" altLang="en-US" sz="2000" dirty="0">
                <a:latin typeface="小塚ゴシック Pro H"/>
                <a:ea typeface="小塚ゴシック Pro H"/>
                <a:cs typeface="小塚ゴシック Pro H"/>
              </a:endParaRP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5056411" y="1380609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有効期限　</a:t>
              </a:r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00/00/00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まで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3278411" y="1625342"/>
              <a:ext cx="11303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sz="600" dirty="0" smtClean="0">
                  <a:latin typeface="小塚ゴシック Pro R"/>
                  <a:ea typeface="小塚ゴシック Pro R"/>
                  <a:cs typeface="小塚ゴシック Pro R"/>
                </a:rPr>
                <a:t>※</a:t>
              </a:r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セール期間中は除きます。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5420783" y="1625342"/>
              <a:ext cx="1005109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>
                  <a:latin typeface="小塚ゴシック Pro R"/>
                  <a:ea typeface="小塚ゴシック Pro R"/>
                  <a:cs typeface="小塚ゴシック Pro R"/>
                </a:rPr>
                <a:t>裏面をご覧ください。</a:t>
              </a: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4053954" y="1182617"/>
              <a:ext cx="1625600" cy="1846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600" dirty="0" smtClean="0">
                  <a:latin typeface="小塚ゴシック Pro R"/>
                  <a:ea typeface="小塚ゴシック Pro R"/>
                  <a:cs typeface="小塚ゴシック Pro R"/>
                </a:rPr>
                <a:t>他チケットとの併用はできません。</a:t>
              </a:r>
              <a:endParaRPr lang="ja-JP" altLang="en-US" sz="600" dirty="0">
                <a:latin typeface="小塚ゴシック Pro R"/>
                <a:ea typeface="小塚ゴシック Pro R"/>
                <a:cs typeface="小塚ゴシック Pro R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1230</TotalTime>
  <Words>230</Words>
  <Application>Microsoft Office PowerPoint</Application>
  <PresentationFormat>ユーザー設定</PresentationFormat>
  <Paragraphs>50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Office テーマ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knemoto</dc:creator>
  <cp:lastModifiedBy>tec</cp:lastModifiedBy>
  <cp:revision>167</cp:revision>
  <dcterms:created xsi:type="dcterms:W3CDTF">2008-12-24T07:28:38Z</dcterms:created>
  <dcterms:modified xsi:type="dcterms:W3CDTF">2014-12-15T09:50:28Z</dcterms:modified>
</cp:coreProperties>
</file>