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" d="100"/>
          <a:sy n="12" d="100"/>
        </p:scale>
        <p:origin x="234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53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638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17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4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7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03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54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51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16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88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97028-A9C2-44E1-9F55-F3B7DA94E059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55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"/>
            <a:ext cx="10691813" cy="431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2</cp:revision>
  <dcterms:created xsi:type="dcterms:W3CDTF">2017-01-17T01:53:09Z</dcterms:created>
  <dcterms:modified xsi:type="dcterms:W3CDTF">2017-01-17T02:33:28Z</dcterms:modified>
</cp:coreProperties>
</file>