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976" y="-104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250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26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8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67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33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614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38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45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2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6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69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C6192-9A31-6A48-AC10-2A2B5A59C177}" type="datetimeFigureOut">
              <a:rPr kumimoji="1" lang="ja-JP" altLang="en-US" smtClean="0"/>
              <a:t>15/02/27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954B-409E-FE45-9E8C-83BE33400D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8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571" y="135722"/>
            <a:ext cx="4178300" cy="3149600"/>
          </a:xfrm>
          <a:prstGeom prst="rect">
            <a:avLst/>
          </a:prstGeom>
        </p:spPr>
      </p:pic>
      <p:pic>
        <p:nvPicPr>
          <p:cNvPr id="6" name="図 5" descr="2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33" y="313058"/>
            <a:ext cx="9628632" cy="584758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6691654"/>
            <a:ext cx="100584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2869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2015-02-27T09:50:26Z</dcterms:created>
  <dcterms:modified xsi:type="dcterms:W3CDTF">2015-02-27T09:53:18Z</dcterms:modified>
</cp:coreProperties>
</file>