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928" y="-96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96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700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475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746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73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59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495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757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48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34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F15B0-FC21-134C-BF7F-0BD830C4C0E7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AF6B1-44D9-0646-8EC0-C459284BAA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44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77" y="406958"/>
            <a:ext cx="5511800" cy="15494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504" y="740999"/>
            <a:ext cx="4089400" cy="571500"/>
          </a:xfrm>
          <a:prstGeom prst="rect">
            <a:avLst/>
          </a:prstGeom>
        </p:spPr>
      </p:pic>
      <p:pic>
        <p:nvPicPr>
          <p:cNvPr id="7" name="図 6" descr="2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2016832"/>
            <a:ext cx="5157216" cy="507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91580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2015-02-26T08:45:21Z</dcterms:created>
  <dcterms:modified xsi:type="dcterms:W3CDTF">2015-02-26T08:51:31Z</dcterms:modified>
</cp:coreProperties>
</file>